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256" r:id="rId3"/>
    <p:sldId id="261" r:id="rId4"/>
    <p:sldId id="258" r:id="rId5"/>
    <p:sldId id="267" r:id="rId6"/>
    <p:sldId id="262" r:id="rId7"/>
    <p:sldId id="263" r:id="rId8"/>
    <p:sldId id="264" r:id="rId9"/>
    <p:sldId id="308" r:id="rId10"/>
    <p:sldId id="297" r:id="rId11"/>
    <p:sldId id="265" r:id="rId12"/>
    <p:sldId id="323" r:id="rId13"/>
    <p:sldId id="322" r:id="rId14"/>
    <p:sldId id="311" r:id="rId15"/>
    <p:sldId id="268" r:id="rId16"/>
    <p:sldId id="316" r:id="rId17"/>
    <p:sldId id="287" r:id="rId18"/>
    <p:sldId id="309" r:id="rId19"/>
    <p:sldId id="269" r:id="rId20"/>
    <p:sldId id="301" r:id="rId21"/>
    <p:sldId id="271" r:id="rId22"/>
    <p:sldId id="270" r:id="rId23"/>
    <p:sldId id="302" r:id="rId24"/>
    <p:sldId id="283" r:id="rId25"/>
    <p:sldId id="273" r:id="rId26"/>
    <p:sldId id="291" r:id="rId27"/>
    <p:sldId id="321" r:id="rId28"/>
    <p:sldId id="318" r:id="rId29"/>
    <p:sldId id="319" r:id="rId30"/>
    <p:sldId id="320" r:id="rId31"/>
    <p:sldId id="288" r:id="rId32"/>
    <p:sldId id="275" r:id="rId33"/>
    <p:sldId id="277" r:id="rId34"/>
    <p:sldId id="292" r:id="rId35"/>
    <p:sldId id="306" r:id="rId36"/>
    <p:sldId id="294" r:id="rId37"/>
    <p:sldId id="293" r:id="rId38"/>
    <p:sldId id="295" r:id="rId39"/>
    <p:sldId id="296" r:id="rId40"/>
    <p:sldId id="289" r:id="rId41"/>
    <p:sldId id="304" r:id="rId42"/>
    <p:sldId id="305" r:id="rId43"/>
    <p:sldId id="279" r:id="rId44"/>
    <p:sldId id="298" r:id="rId45"/>
    <p:sldId id="313" r:id="rId46"/>
    <p:sldId id="312" r:id="rId47"/>
    <p:sldId id="314" r:id="rId48"/>
    <p:sldId id="299" r:id="rId49"/>
    <p:sldId id="300" r:id="rId50"/>
    <p:sldId id="315" r:id="rId51"/>
    <p:sldId id="317" r:id="rId52"/>
    <p:sldId id="324" r:id="rId53"/>
    <p:sldId id="303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>
      <p:cViewPr>
        <p:scale>
          <a:sx n="70" d="100"/>
          <a:sy n="70" d="100"/>
        </p:scale>
        <p:origin x="-12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avi.GDFENGINEERS\Desktop\Westerly%20-%20Nutrient%20Bal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2000" dirty="0" smtClean="0"/>
              <a:t>Westerly </a:t>
            </a:r>
            <a:r>
              <a:rPr lang="en-US" sz="2000" dirty="0"/>
              <a:t>WWTF </a:t>
            </a:r>
          </a:p>
          <a:p>
            <a:pPr>
              <a:defRPr sz="1600"/>
            </a:pPr>
            <a:r>
              <a:rPr lang="en-US" sz="2000" dirty="0" smtClean="0"/>
              <a:t>Typical</a:t>
            </a:r>
            <a:r>
              <a:rPr lang="en-US" sz="2000" baseline="0" dirty="0" smtClean="0"/>
              <a:t> </a:t>
            </a:r>
            <a:r>
              <a:rPr lang="en-US" sz="2000" dirty="0" smtClean="0"/>
              <a:t>Peak </a:t>
            </a:r>
            <a:r>
              <a:rPr lang="en-US" sz="2000" dirty="0"/>
              <a:t>Flow</a:t>
            </a:r>
            <a:r>
              <a:rPr lang="en-US" sz="2000" baseline="0" dirty="0"/>
              <a:t> Event (September 27 - October 7, 2011</a:t>
            </a:r>
            <a:r>
              <a:rPr lang="en-US" sz="1600" baseline="0" dirty="0"/>
              <a:t>)</a:t>
            </a:r>
          </a:p>
        </c:rich>
      </c:tx>
      <c:layout>
        <c:manualLayout>
          <c:xMode val="edge"/>
          <c:yMode val="edge"/>
          <c:x val="0.158497375328084"/>
          <c:y val="2.30640128317293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819711892449"/>
          <c:y val="0.12950003976775631"/>
          <c:w val="0.78239027052311605"/>
          <c:h val="0.67078994671120662"/>
        </c:manualLayout>
      </c:layout>
      <c:scatterChart>
        <c:scatterStyle val="smoothMarker"/>
        <c:varyColors val="0"/>
        <c:ser>
          <c:idx val="0"/>
          <c:order val="0"/>
          <c:tx>
            <c:v>Instantaneous Flow</c:v>
          </c:tx>
          <c:spPr>
            <a:ln w="22225"/>
          </c:spPr>
          <c:marker>
            <c:symbol val="diamond"/>
            <c:size val="4"/>
          </c:marker>
          <c:xVal>
            <c:numRef>
              <c:f>'Event 1'!$A$4:$A$336</c:f>
              <c:numCache>
                <c:formatCode>[$-409]m/d/yy\ h:mm\ AM/PM;@</c:formatCode>
                <c:ptCount val="333"/>
                <c:pt idx="0">
                  <c:v>40813.010416666664</c:v>
                </c:pt>
                <c:pt idx="1">
                  <c:v>40813.020833333336</c:v>
                </c:pt>
                <c:pt idx="2">
                  <c:v>40813.03125</c:v>
                </c:pt>
                <c:pt idx="3">
                  <c:v>40813.041666666657</c:v>
                </c:pt>
                <c:pt idx="4">
                  <c:v>40813.052083333336</c:v>
                </c:pt>
                <c:pt idx="5">
                  <c:v>40813.0625</c:v>
                </c:pt>
                <c:pt idx="6">
                  <c:v>40813.072916666664</c:v>
                </c:pt>
                <c:pt idx="7">
                  <c:v>40813.083333333336</c:v>
                </c:pt>
                <c:pt idx="8">
                  <c:v>40813.093749999993</c:v>
                </c:pt>
                <c:pt idx="9">
                  <c:v>40813.104166666657</c:v>
                </c:pt>
                <c:pt idx="10">
                  <c:v>40813.114583333336</c:v>
                </c:pt>
                <c:pt idx="11">
                  <c:v>40813.124999999993</c:v>
                </c:pt>
                <c:pt idx="12">
                  <c:v>40813.135416666657</c:v>
                </c:pt>
                <c:pt idx="13">
                  <c:v>40813.145833333336</c:v>
                </c:pt>
                <c:pt idx="14">
                  <c:v>40813.156250000007</c:v>
                </c:pt>
                <c:pt idx="15">
                  <c:v>40813.166666666657</c:v>
                </c:pt>
                <c:pt idx="16">
                  <c:v>40813.177083333328</c:v>
                </c:pt>
                <c:pt idx="17">
                  <c:v>40813.1875</c:v>
                </c:pt>
                <c:pt idx="18">
                  <c:v>40813.197916666657</c:v>
                </c:pt>
                <c:pt idx="19">
                  <c:v>40813.208333333336</c:v>
                </c:pt>
                <c:pt idx="20">
                  <c:v>40813.21875</c:v>
                </c:pt>
                <c:pt idx="21">
                  <c:v>40813.22916666665</c:v>
                </c:pt>
                <c:pt idx="22">
                  <c:v>40813.239583333328</c:v>
                </c:pt>
                <c:pt idx="23">
                  <c:v>40813.25</c:v>
                </c:pt>
                <c:pt idx="24">
                  <c:v>40813.260416666657</c:v>
                </c:pt>
                <c:pt idx="25">
                  <c:v>40813.270833333336</c:v>
                </c:pt>
                <c:pt idx="26">
                  <c:v>40813.28125</c:v>
                </c:pt>
                <c:pt idx="27">
                  <c:v>40813.29166666665</c:v>
                </c:pt>
                <c:pt idx="28">
                  <c:v>40813.302083333336</c:v>
                </c:pt>
                <c:pt idx="29">
                  <c:v>40813.312500000007</c:v>
                </c:pt>
                <c:pt idx="30">
                  <c:v>40813.322916666664</c:v>
                </c:pt>
                <c:pt idx="31">
                  <c:v>40813.333333333336</c:v>
                </c:pt>
                <c:pt idx="32">
                  <c:v>40813.34375</c:v>
                </c:pt>
                <c:pt idx="33">
                  <c:v>40813.354166666664</c:v>
                </c:pt>
                <c:pt idx="34">
                  <c:v>40813.364583333336</c:v>
                </c:pt>
                <c:pt idx="35">
                  <c:v>40813.375</c:v>
                </c:pt>
                <c:pt idx="36">
                  <c:v>40813.385416666664</c:v>
                </c:pt>
                <c:pt idx="37">
                  <c:v>40813.395833333336</c:v>
                </c:pt>
                <c:pt idx="38">
                  <c:v>40813.406250000007</c:v>
                </c:pt>
                <c:pt idx="39">
                  <c:v>40813.416666666664</c:v>
                </c:pt>
                <c:pt idx="40">
                  <c:v>40813.427083333328</c:v>
                </c:pt>
                <c:pt idx="41">
                  <c:v>40813.4375</c:v>
                </c:pt>
                <c:pt idx="42">
                  <c:v>40813.447916666664</c:v>
                </c:pt>
                <c:pt idx="43">
                  <c:v>40813.458333333343</c:v>
                </c:pt>
                <c:pt idx="44">
                  <c:v>40813.46875</c:v>
                </c:pt>
                <c:pt idx="45">
                  <c:v>40813.479166666657</c:v>
                </c:pt>
                <c:pt idx="46">
                  <c:v>40813.489583333336</c:v>
                </c:pt>
                <c:pt idx="47">
                  <c:v>40813.5</c:v>
                </c:pt>
                <c:pt idx="48">
                  <c:v>40813.510416666664</c:v>
                </c:pt>
                <c:pt idx="49">
                  <c:v>40813.520833333336</c:v>
                </c:pt>
                <c:pt idx="50">
                  <c:v>40813.53125</c:v>
                </c:pt>
                <c:pt idx="51">
                  <c:v>40813.541666666657</c:v>
                </c:pt>
                <c:pt idx="52">
                  <c:v>40813.552083333336</c:v>
                </c:pt>
                <c:pt idx="53">
                  <c:v>40813.5625</c:v>
                </c:pt>
                <c:pt idx="54">
                  <c:v>40813.572916666664</c:v>
                </c:pt>
                <c:pt idx="55">
                  <c:v>40813.583333333336</c:v>
                </c:pt>
                <c:pt idx="56">
                  <c:v>40813.593749999993</c:v>
                </c:pt>
                <c:pt idx="57">
                  <c:v>40813.604166666657</c:v>
                </c:pt>
                <c:pt idx="58">
                  <c:v>40813.614583333336</c:v>
                </c:pt>
                <c:pt idx="59">
                  <c:v>40813.624999999993</c:v>
                </c:pt>
                <c:pt idx="60">
                  <c:v>40813.635416666657</c:v>
                </c:pt>
                <c:pt idx="61">
                  <c:v>40813.645833333336</c:v>
                </c:pt>
                <c:pt idx="62">
                  <c:v>40813.656250000007</c:v>
                </c:pt>
                <c:pt idx="63">
                  <c:v>40813.666666666657</c:v>
                </c:pt>
                <c:pt idx="64">
                  <c:v>40813.677083333328</c:v>
                </c:pt>
                <c:pt idx="65">
                  <c:v>40813.6875</c:v>
                </c:pt>
                <c:pt idx="66">
                  <c:v>40813.697916666657</c:v>
                </c:pt>
                <c:pt idx="67">
                  <c:v>40813.708333333336</c:v>
                </c:pt>
                <c:pt idx="68">
                  <c:v>40813.71875</c:v>
                </c:pt>
                <c:pt idx="69">
                  <c:v>40813.72916666665</c:v>
                </c:pt>
                <c:pt idx="70">
                  <c:v>40813.739583333328</c:v>
                </c:pt>
                <c:pt idx="71">
                  <c:v>40813.75</c:v>
                </c:pt>
                <c:pt idx="72">
                  <c:v>40813.760416666657</c:v>
                </c:pt>
                <c:pt idx="73">
                  <c:v>40813.770833333336</c:v>
                </c:pt>
                <c:pt idx="74">
                  <c:v>40813.78125</c:v>
                </c:pt>
                <c:pt idx="75">
                  <c:v>40813.79166666665</c:v>
                </c:pt>
                <c:pt idx="76">
                  <c:v>40813.802083333336</c:v>
                </c:pt>
                <c:pt idx="77">
                  <c:v>40813.812500000007</c:v>
                </c:pt>
                <c:pt idx="78">
                  <c:v>40813.822916666664</c:v>
                </c:pt>
                <c:pt idx="79">
                  <c:v>40813.833333333336</c:v>
                </c:pt>
                <c:pt idx="80">
                  <c:v>40813.84375</c:v>
                </c:pt>
                <c:pt idx="81">
                  <c:v>40813.854166666664</c:v>
                </c:pt>
                <c:pt idx="82">
                  <c:v>40813.864583333336</c:v>
                </c:pt>
                <c:pt idx="83">
                  <c:v>40813.875</c:v>
                </c:pt>
                <c:pt idx="84">
                  <c:v>40813.885416666664</c:v>
                </c:pt>
                <c:pt idx="85">
                  <c:v>40813.895833333336</c:v>
                </c:pt>
                <c:pt idx="86">
                  <c:v>40813.906250000007</c:v>
                </c:pt>
                <c:pt idx="87">
                  <c:v>40813.916666666664</c:v>
                </c:pt>
                <c:pt idx="88">
                  <c:v>40813.927083333328</c:v>
                </c:pt>
                <c:pt idx="89">
                  <c:v>40813.9375</c:v>
                </c:pt>
                <c:pt idx="90">
                  <c:v>40813.947916666664</c:v>
                </c:pt>
                <c:pt idx="91">
                  <c:v>40813.958333333343</c:v>
                </c:pt>
                <c:pt idx="92">
                  <c:v>40813.96875</c:v>
                </c:pt>
                <c:pt idx="93">
                  <c:v>40813.979166666657</c:v>
                </c:pt>
                <c:pt idx="94">
                  <c:v>40813.989583333336</c:v>
                </c:pt>
                <c:pt idx="95">
                  <c:v>40814</c:v>
                </c:pt>
                <c:pt idx="96">
                  <c:v>40814.010416666664</c:v>
                </c:pt>
                <c:pt idx="97">
                  <c:v>40814.020833333336</c:v>
                </c:pt>
                <c:pt idx="98">
                  <c:v>40814.03125</c:v>
                </c:pt>
                <c:pt idx="99">
                  <c:v>40814.041666666657</c:v>
                </c:pt>
                <c:pt idx="100">
                  <c:v>40814.052083333336</c:v>
                </c:pt>
                <c:pt idx="101">
                  <c:v>40814.0625</c:v>
                </c:pt>
                <c:pt idx="102">
                  <c:v>40814.072916666664</c:v>
                </c:pt>
                <c:pt idx="103">
                  <c:v>40814.083333333336</c:v>
                </c:pt>
                <c:pt idx="104">
                  <c:v>40814.093749999993</c:v>
                </c:pt>
                <c:pt idx="105">
                  <c:v>40814.104166666657</c:v>
                </c:pt>
                <c:pt idx="106">
                  <c:v>40814.114583333336</c:v>
                </c:pt>
                <c:pt idx="107">
                  <c:v>40814.124999999993</c:v>
                </c:pt>
                <c:pt idx="108">
                  <c:v>40814.135416666657</c:v>
                </c:pt>
                <c:pt idx="109">
                  <c:v>40814.145833333336</c:v>
                </c:pt>
                <c:pt idx="110">
                  <c:v>40814.156250000007</c:v>
                </c:pt>
                <c:pt idx="111">
                  <c:v>40814.166666666657</c:v>
                </c:pt>
                <c:pt idx="112">
                  <c:v>40814.177083333328</c:v>
                </c:pt>
                <c:pt idx="113">
                  <c:v>40814.1875</c:v>
                </c:pt>
                <c:pt idx="114">
                  <c:v>40814.197916666657</c:v>
                </c:pt>
                <c:pt idx="115">
                  <c:v>40814.208333333336</c:v>
                </c:pt>
                <c:pt idx="116">
                  <c:v>40814.21875</c:v>
                </c:pt>
                <c:pt idx="117">
                  <c:v>40814.22916666665</c:v>
                </c:pt>
                <c:pt idx="118">
                  <c:v>40814.239583333328</c:v>
                </c:pt>
                <c:pt idx="119">
                  <c:v>40814.25</c:v>
                </c:pt>
                <c:pt idx="120">
                  <c:v>40814.260416666657</c:v>
                </c:pt>
                <c:pt idx="121">
                  <c:v>40814.270833333336</c:v>
                </c:pt>
                <c:pt idx="122">
                  <c:v>40814.28125</c:v>
                </c:pt>
                <c:pt idx="123">
                  <c:v>40814.29166666665</c:v>
                </c:pt>
                <c:pt idx="124">
                  <c:v>40814.302083333336</c:v>
                </c:pt>
                <c:pt idx="125">
                  <c:v>40814.312500000007</c:v>
                </c:pt>
                <c:pt idx="126">
                  <c:v>40814.322916666664</c:v>
                </c:pt>
                <c:pt idx="127">
                  <c:v>40814.333333333336</c:v>
                </c:pt>
                <c:pt idx="128">
                  <c:v>40814.34375</c:v>
                </c:pt>
                <c:pt idx="129">
                  <c:v>40814.354166666664</c:v>
                </c:pt>
                <c:pt idx="130">
                  <c:v>40814.364583333336</c:v>
                </c:pt>
                <c:pt idx="131">
                  <c:v>40814.375</c:v>
                </c:pt>
                <c:pt idx="132">
                  <c:v>40814.385416666664</c:v>
                </c:pt>
                <c:pt idx="133">
                  <c:v>40814.395833333336</c:v>
                </c:pt>
                <c:pt idx="134">
                  <c:v>40814.406250000007</c:v>
                </c:pt>
                <c:pt idx="135">
                  <c:v>40814.416666666664</c:v>
                </c:pt>
                <c:pt idx="136">
                  <c:v>40814.427083333328</c:v>
                </c:pt>
                <c:pt idx="137">
                  <c:v>40814.4375</c:v>
                </c:pt>
                <c:pt idx="138">
                  <c:v>40814.447916666664</c:v>
                </c:pt>
                <c:pt idx="139">
                  <c:v>40814.458333333343</c:v>
                </c:pt>
                <c:pt idx="140">
                  <c:v>40814.46875</c:v>
                </c:pt>
                <c:pt idx="141">
                  <c:v>40814.479166666657</c:v>
                </c:pt>
                <c:pt idx="142">
                  <c:v>40814.489583333336</c:v>
                </c:pt>
                <c:pt idx="143">
                  <c:v>40814.5</c:v>
                </c:pt>
                <c:pt idx="144">
                  <c:v>40814.510416666664</c:v>
                </c:pt>
                <c:pt idx="145">
                  <c:v>40814.520833333336</c:v>
                </c:pt>
                <c:pt idx="146">
                  <c:v>40814.53125</c:v>
                </c:pt>
                <c:pt idx="147">
                  <c:v>40814.541666666657</c:v>
                </c:pt>
                <c:pt idx="148">
                  <c:v>40814.552083333336</c:v>
                </c:pt>
                <c:pt idx="149">
                  <c:v>40814.5625</c:v>
                </c:pt>
                <c:pt idx="150">
                  <c:v>40814.572916666664</c:v>
                </c:pt>
                <c:pt idx="151">
                  <c:v>40814.583333333336</c:v>
                </c:pt>
                <c:pt idx="152">
                  <c:v>40814.593749999993</c:v>
                </c:pt>
                <c:pt idx="153">
                  <c:v>40814.604166666657</c:v>
                </c:pt>
                <c:pt idx="154">
                  <c:v>40814.614583333336</c:v>
                </c:pt>
                <c:pt idx="155">
                  <c:v>40814.624999999993</c:v>
                </c:pt>
                <c:pt idx="156">
                  <c:v>40814.635416666657</c:v>
                </c:pt>
                <c:pt idx="157">
                  <c:v>40814.645833333336</c:v>
                </c:pt>
                <c:pt idx="158">
                  <c:v>40814.656250000007</c:v>
                </c:pt>
                <c:pt idx="159">
                  <c:v>40814.666666666657</c:v>
                </c:pt>
                <c:pt idx="160">
                  <c:v>40814.677083333328</c:v>
                </c:pt>
                <c:pt idx="161">
                  <c:v>40814.6875</c:v>
                </c:pt>
                <c:pt idx="162">
                  <c:v>40814.697916666657</c:v>
                </c:pt>
                <c:pt idx="163">
                  <c:v>40814.708333333336</c:v>
                </c:pt>
                <c:pt idx="164">
                  <c:v>40814.71875</c:v>
                </c:pt>
                <c:pt idx="165">
                  <c:v>40814.72916666665</c:v>
                </c:pt>
                <c:pt idx="166">
                  <c:v>40814.739583333328</c:v>
                </c:pt>
                <c:pt idx="167">
                  <c:v>40814.75</c:v>
                </c:pt>
                <c:pt idx="168">
                  <c:v>40814.760416666657</c:v>
                </c:pt>
                <c:pt idx="169">
                  <c:v>40814.770833333336</c:v>
                </c:pt>
                <c:pt idx="170">
                  <c:v>40814.78125</c:v>
                </c:pt>
                <c:pt idx="171">
                  <c:v>40814.79166666665</c:v>
                </c:pt>
                <c:pt idx="172">
                  <c:v>40814.802083333336</c:v>
                </c:pt>
                <c:pt idx="173">
                  <c:v>40814.812500000007</c:v>
                </c:pt>
                <c:pt idx="174">
                  <c:v>40814.822916666664</c:v>
                </c:pt>
                <c:pt idx="175">
                  <c:v>40814.833333333336</c:v>
                </c:pt>
                <c:pt idx="176">
                  <c:v>40814.84375</c:v>
                </c:pt>
                <c:pt idx="177">
                  <c:v>40814.854166666664</c:v>
                </c:pt>
                <c:pt idx="178">
                  <c:v>40814.864583333336</c:v>
                </c:pt>
                <c:pt idx="179">
                  <c:v>40814.875</c:v>
                </c:pt>
                <c:pt idx="180">
                  <c:v>40814.885416666664</c:v>
                </c:pt>
                <c:pt idx="181">
                  <c:v>40814.895833333336</c:v>
                </c:pt>
                <c:pt idx="182">
                  <c:v>40814.906250000007</c:v>
                </c:pt>
                <c:pt idx="183">
                  <c:v>40814.916666666664</c:v>
                </c:pt>
                <c:pt idx="184">
                  <c:v>40814.927083333328</c:v>
                </c:pt>
                <c:pt idx="185">
                  <c:v>40814.9375</c:v>
                </c:pt>
                <c:pt idx="186">
                  <c:v>40814.947916666664</c:v>
                </c:pt>
                <c:pt idx="187">
                  <c:v>40814.958333333343</c:v>
                </c:pt>
                <c:pt idx="188">
                  <c:v>40814.96875</c:v>
                </c:pt>
                <c:pt idx="189">
                  <c:v>40814.979166666657</c:v>
                </c:pt>
                <c:pt idx="190">
                  <c:v>40814.989583333336</c:v>
                </c:pt>
                <c:pt idx="191">
                  <c:v>40815</c:v>
                </c:pt>
                <c:pt idx="192">
                  <c:v>40815.010416666664</c:v>
                </c:pt>
                <c:pt idx="193">
                  <c:v>40815.020833333336</c:v>
                </c:pt>
                <c:pt idx="194">
                  <c:v>40815.03125</c:v>
                </c:pt>
                <c:pt idx="195">
                  <c:v>40815.041666666657</c:v>
                </c:pt>
                <c:pt idx="196">
                  <c:v>40815.052083333336</c:v>
                </c:pt>
                <c:pt idx="197">
                  <c:v>40815.0625</c:v>
                </c:pt>
                <c:pt idx="198">
                  <c:v>40815.072916666664</c:v>
                </c:pt>
                <c:pt idx="199">
                  <c:v>40815.083333333336</c:v>
                </c:pt>
                <c:pt idx="200">
                  <c:v>40815.093749999993</c:v>
                </c:pt>
                <c:pt idx="201">
                  <c:v>40815.104166666657</c:v>
                </c:pt>
                <c:pt idx="202">
                  <c:v>40815.114583333336</c:v>
                </c:pt>
                <c:pt idx="203">
                  <c:v>40815.124999999993</c:v>
                </c:pt>
                <c:pt idx="204">
                  <c:v>40815.135416666657</c:v>
                </c:pt>
                <c:pt idx="205">
                  <c:v>40815.145833333336</c:v>
                </c:pt>
                <c:pt idx="206">
                  <c:v>40815.156250000007</c:v>
                </c:pt>
                <c:pt idx="207">
                  <c:v>40815.166666666657</c:v>
                </c:pt>
                <c:pt idx="208">
                  <c:v>40815.177083333328</c:v>
                </c:pt>
                <c:pt idx="209">
                  <c:v>40815.1875</c:v>
                </c:pt>
                <c:pt idx="210">
                  <c:v>40815.197916666657</c:v>
                </c:pt>
                <c:pt idx="211">
                  <c:v>40815.208333333336</c:v>
                </c:pt>
                <c:pt idx="212">
                  <c:v>40815.21875</c:v>
                </c:pt>
                <c:pt idx="213">
                  <c:v>40815.22916666665</c:v>
                </c:pt>
                <c:pt idx="214">
                  <c:v>40815.239583333328</c:v>
                </c:pt>
                <c:pt idx="215">
                  <c:v>40815.25</c:v>
                </c:pt>
                <c:pt idx="216">
                  <c:v>40815.260416666657</c:v>
                </c:pt>
                <c:pt idx="217">
                  <c:v>40815.270833333336</c:v>
                </c:pt>
                <c:pt idx="218">
                  <c:v>40815.28125</c:v>
                </c:pt>
                <c:pt idx="219">
                  <c:v>40815.29166666665</c:v>
                </c:pt>
                <c:pt idx="220">
                  <c:v>40815.302083333336</c:v>
                </c:pt>
                <c:pt idx="221">
                  <c:v>40815.312500000007</c:v>
                </c:pt>
                <c:pt idx="222">
                  <c:v>40815.322916666664</c:v>
                </c:pt>
                <c:pt idx="223">
                  <c:v>40815.333333333336</c:v>
                </c:pt>
                <c:pt idx="224">
                  <c:v>40815.34375</c:v>
                </c:pt>
                <c:pt idx="225">
                  <c:v>40815.354166666664</c:v>
                </c:pt>
                <c:pt idx="226">
                  <c:v>40815.364583333336</c:v>
                </c:pt>
                <c:pt idx="227">
                  <c:v>40815.375</c:v>
                </c:pt>
                <c:pt idx="228">
                  <c:v>40815.385416666664</c:v>
                </c:pt>
                <c:pt idx="229">
                  <c:v>40815.395833333336</c:v>
                </c:pt>
                <c:pt idx="230">
                  <c:v>40815.406250000007</c:v>
                </c:pt>
                <c:pt idx="231">
                  <c:v>40815.416666666664</c:v>
                </c:pt>
                <c:pt idx="232">
                  <c:v>40815.427083333328</c:v>
                </c:pt>
                <c:pt idx="233">
                  <c:v>40815.4375</c:v>
                </c:pt>
                <c:pt idx="234">
                  <c:v>40815.447916666664</c:v>
                </c:pt>
                <c:pt idx="235">
                  <c:v>40815.458333333343</c:v>
                </c:pt>
                <c:pt idx="236">
                  <c:v>40815.46875</c:v>
                </c:pt>
                <c:pt idx="237">
                  <c:v>40815.479166666657</c:v>
                </c:pt>
                <c:pt idx="238">
                  <c:v>40815.489583333336</c:v>
                </c:pt>
                <c:pt idx="239">
                  <c:v>40815.5</c:v>
                </c:pt>
                <c:pt idx="240">
                  <c:v>40815.510416666664</c:v>
                </c:pt>
                <c:pt idx="241">
                  <c:v>40815.520833333336</c:v>
                </c:pt>
                <c:pt idx="242">
                  <c:v>40815.53125</c:v>
                </c:pt>
                <c:pt idx="243">
                  <c:v>40815.541666666657</c:v>
                </c:pt>
                <c:pt idx="244">
                  <c:v>40815.552083333336</c:v>
                </c:pt>
                <c:pt idx="245">
                  <c:v>40815.5625</c:v>
                </c:pt>
                <c:pt idx="246">
                  <c:v>40815.572916666664</c:v>
                </c:pt>
                <c:pt idx="247">
                  <c:v>40815.583333333336</c:v>
                </c:pt>
                <c:pt idx="248">
                  <c:v>40815.593749999993</c:v>
                </c:pt>
                <c:pt idx="249">
                  <c:v>40815.604166666657</c:v>
                </c:pt>
                <c:pt idx="250">
                  <c:v>40815.614583333336</c:v>
                </c:pt>
                <c:pt idx="251">
                  <c:v>40815.624999999993</c:v>
                </c:pt>
                <c:pt idx="252">
                  <c:v>40815.635416666657</c:v>
                </c:pt>
                <c:pt idx="253">
                  <c:v>40815.645833333336</c:v>
                </c:pt>
                <c:pt idx="254">
                  <c:v>40815.656250000007</c:v>
                </c:pt>
                <c:pt idx="255">
                  <c:v>40815.666666666657</c:v>
                </c:pt>
                <c:pt idx="256">
                  <c:v>40815.677083333328</c:v>
                </c:pt>
                <c:pt idx="257">
                  <c:v>40815.6875</c:v>
                </c:pt>
                <c:pt idx="258">
                  <c:v>40815.697916666657</c:v>
                </c:pt>
                <c:pt idx="259">
                  <c:v>40815.708333333336</c:v>
                </c:pt>
                <c:pt idx="260">
                  <c:v>40815.71875</c:v>
                </c:pt>
                <c:pt idx="261">
                  <c:v>40815.72916666665</c:v>
                </c:pt>
                <c:pt idx="262">
                  <c:v>40815.739583333328</c:v>
                </c:pt>
                <c:pt idx="263">
                  <c:v>40815.75</c:v>
                </c:pt>
                <c:pt idx="264">
                  <c:v>40815.760416666657</c:v>
                </c:pt>
                <c:pt idx="265">
                  <c:v>40815.770833333336</c:v>
                </c:pt>
                <c:pt idx="266">
                  <c:v>40815.78125</c:v>
                </c:pt>
                <c:pt idx="267">
                  <c:v>40815.79166666665</c:v>
                </c:pt>
                <c:pt idx="268">
                  <c:v>40815.802083333336</c:v>
                </c:pt>
                <c:pt idx="269">
                  <c:v>40815.812500000007</c:v>
                </c:pt>
                <c:pt idx="270">
                  <c:v>40815.822916666664</c:v>
                </c:pt>
                <c:pt idx="271">
                  <c:v>40815.833333333336</c:v>
                </c:pt>
                <c:pt idx="272">
                  <c:v>40815.84375</c:v>
                </c:pt>
                <c:pt idx="273">
                  <c:v>40815.854166666664</c:v>
                </c:pt>
                <c:pt idx="274">
                  <c:v>40815.864583333336</c:v>
                </c:pt>
                <c:pt idx="275">
                  <c:v>40815.875</c:v>
                </c:pt>
                <c:pt idx="276">
                  <c:v>40815.885416666664</c:v>
                </c:pt>
                <c:pt idx="277">
                  <c:v>40815.895833333336</c:v>
                </c:pt>
                <c:pt idx="278">
                  <c:v>40815.906250000007</c:v>
                </c:pt>
                <c:pt idx="279">
                  <c:v>40815.916666666664</c:v>
                </c:pt>
                <c:pt idx="280">
                  <c:v>40815.927083333328</c:v>
                </c:pt>
                <c:pt idx="281">
                  <c:v>40815.9375</c:v>
                </c:pt>
                <c:pt idx="282">
                  <c:v>40815.947916666664</c:v>
                </c:pt>
                <c:pt idx="283">
                  <c:v>40815.958333333343</c:v>
                </c:pt>
                <c:pt idx="284">
                  <c:v>40815.96875</c:v>
                </c:pt>
                <c:pt idx="285">
                  <c:v>40815.979166666657</c:v>
                </c:pt>
                <c:pt idx="286">
                  <c:v>40815.989583333336</c:v>
                </c:pt>
                <c:pt idx="287">
                  <c:v>40816.000000057873</c:v>
                </c:pt>
                <c:pt idx="288">
                  <c:v>40816.01041678241</c:v>
                </c:pt>
                <c:pt idx="289">
                  <c:v>40816.020833333336</c:v>
                </c:pt>
                <c:pt idx="290">
                  <c:v>40816.03125</c:v>
                </c:pt>
                <c:pt idx="291">
                  <c:v>40816.041666666657</c:v>
                </c:pt>
                <c:pt idx="292">
                  <c:v>40816.052083333336</c:v>
                </c:pt>
                <c:pt idx="293">
                  <c:v>40816.0625</c:v>
                </c:pt>
                <c:pt idx="294">
                  <c:v>40816.072916666664</c:v>
                </c:pt>
                <c:pt idx="295">
                  <c:v>40816.083333333336</c:v>
                </c:pt>
                <c:pt idx="296">
                  <c:v>40816.093749999993</c:v>
                </c:pt>
                <c:pt idx="297">
                  <c:v>40816.104166666657</c:v>
                </c:pt>
                <c:pt idx="298">
                  <c:v>40816.114583333336</c:v>
                </c:pt>
                <c:pt idx="299">
                  <c:v>40816.124999999993</c:v>
                </c:pt>
                <c:pt idx="300">
                  <c:v>40816.135416666657</c:v>
                </c:pt>
                <c:pt idx="301">
                  <c:v>40816.145833333336</c:v>
                </c:pt>
                <c:pt idx="302">
                  <c:v>40816.156250000007</c:v>
                </c:pt>
                <c:pt idx="303">
                  <c:v>40816.166666666657</c:v>
                </c:pt>
                <c:pt idx="304">
                  <c:v>40816.177083333328</c:v>
                </c:pt>
                <c:pt idx="305">
                  <c:v>40816.1875</c:v>
                </c:pt>
                <c:pt idx="306">
                  <c:v>40816.197916666657</c:v>
                </c:pt>
                <c:pt idx="307">
                  <c:v>40816.208333333336</c:v>
                </c:pt>
                <c:pt idx="308">
                  <c:v>40816.21875</c:v>
                </c:pt>
                <c:pt idx="309">
                  <c:v>40816.22916666665</c:v>
                </c:pt>
                <c:pt idx="310">
                  <c:v>40816.239583333328</c:v>
                </c:pt>
                <c:pt idx="311">
                  <c:v>40816.25</c:v>
                </c:pt>
                <c:pt idx="312">
                  <c:v>40816.260416666657</c:v>
                </c:pt>
                <c:pt idx="313">
                  <c:v>40816.270833333336</c:v>
                </c:pt>
                <c:pt idx="314">
                  <c:v>40816.28125</c:v>
                </c:pt>
                <c:pt idx="315">
                  <c:v>40816.29166666665</c:v>
                </c:pt>
                <c:pt idx="316">
                  <c:v>40816.302083333336</c:v>
                </c:pt>
                <c:pt idx="317">
                  <c:v>40816.312500000007</c:v>
                </c:pt>
                <c:pt idx="318">
                  <c:v>40816.322916666664</c:v>
                </c:pt>
                <c:pt idx="319">
                  <c:v>40816.333333333336</c:v>
                </c:pt>
                <c:pt idx="320">
                  <c:v>40816.34375</c:v>
                </c:pt>
                <c:pt idx="321">
                  <c:v>40816.354166666664</c:v>
                </c:pt>
                <c:pt idx="322">
                  <c:v>40816.364583333336</c:v>
                </c:pt>
                <c:pt idx="323">
                  <c:v>40816.375</c:v>
                </c:pt>
                <c:pt idx="324">
                  <c:v>40816.385416666664</c:v>
                </c:pt>
                <c:pt idx="325">
                  <c:v>40816.395833333336</c:v>
                </c:pt>
                <c:pt idx="326">
                  <c:v>40816.406250000007</c:v>
                </c:pt>
                <c:pt idx="327">
                  <c:v>40816.416666666664</c:v>
                </c:pt>
                <c:pt idx="328">
                  <c:v>40816.427083333328</c:v>
                </c:pt>
                <c:pt idx="329">
                  <c:v>40816.4375</c:v>
                </c:pt>
                <c:pt idx="330">
                  <c:v>40816.447916666664</c:v>
                </c:pt>
                <c:pt idx="331">
                  <c:v>40816.458333333343</c:v>
                </c:pt>
                <c:pt idx="332">
                  <c:v>40816.46875</c:v>
                </c:pt>
              </c:numCache>
            </c:numRef>
          </c:xVal>
          <c:yVal>
            <c:numRef>
              <c:f>'Event 1'!$L$4:$L$336</c:f>
              <c:numCache>
                <c:formatCode>0.00</c:formatCode>
                <c:ptCount val="333"/>
                <c:pt idx="0">
                  <c:v>9.7497425079345685</c:v>
                </c:pt>
                <c:pt idx="1">
                  <c:v>8.8059816360473668</c:v>
                </c:pt>
                <c:pt idx="2">
                  <c:v>9.3086605072021502</c:v>
                </c:pt>
                <c:pt idx="3">
                  <c:v>9.3700113296508789</c:v>
                </c:pt>
                <c:pt idx="4">
                  <c:v>9.3120088577270526</c:v>
                </c:pt>
                <c:pt idx="5">
                  <c:v>8.9661817550659215</c:v>
                </c:pt>
                <c:pt idx="6">
                  <c:v>8.4551200866699254</c:v>
                </c:pt>
                <c:pt idx="7">
                  <c:v>9.2623243331909197</c:v>
                </c:pt>
                <c:pt idx="8">
                  <c:v>9.6008844375610369</c:v>
                </c:pt>
                <c:pt idx="9">
                  <c:v>9.3189029693603516</c:v>
                </c:pt>
                <c:pt idx="10">
                  <c:v>8.8390569686889666</c:v>
                </c:pt>
                <c:pt idx="11">
                  <c:v>8.9566192626953143</c:v>
                </c:pt>
                <c:pt idx="12">
                  <c:v>10.327987670898437</c:v>
                </c:pt>
                <c:pt idx="13">
                  <c:v>9.0618982315063494</c:v>
                </c:pt>
                <c:pt idx="14">
                  <c:v>9.0618982315063494</c:v>
                </c:pt>
                <c:pt idx="15">
                  <c:v>9.0618982315063494</c:v>
                </c:pt>
                <c:pt idx="16">
                  <c:v>9.0618982315063494</c:v>
                </c:pt>
                <c:pt idx="17">
                  <c:v>9.0618982315063494</c:v>
                </c:pt>
                <c:pt idx="18">
                  <c:v>9.0618982315063494</c:v>
                </c:pt>
                <c:pt idx="19">
                  <c:v>9.0618982315063494</c:v>
                </c:pt>
                <c:pt idx="20">
                  <c:v>8.287378311157223</c:v>
                </c:pt>
                <c:pt idx="21">
                  <c:v>7.8267970085144043</c:v>
                </c:pt>
                <c:pt idx="22">
                  <c:v>9.0993804931640625</c:v>
                </c:pt>
                <c:pt idx="23">
                  <c:v>9.7480220794677717</c:v>
                </c:pt>
                <c:pt idx="24">
                  <c:v>8.5026540756225604</c:v>
                </c:pt>
                <c:pt idx="25">
                  <c:v>9.2991704940795863</c:v>
                </c:pt>
                <c:pt idx="26">
                  <c:v>10.025089263916017</c:v>
                </c:pt>
                <c:pt idx="27">
                  <c:v>11.768441200256349</c:v>
                </c:pt>
                <c:pt idx="28">
                  <c:v>13.484014511108402</c:v>
                </c:pt>
                <c:pt idx="29">
                  <c:v>15.91067695617676</c:v>
                </c:pt>
                <c:pt idx="30">
                  <c:v>26.428733825683587</c:v>
                </c:pt>
                <c:pt idx="31">
                  <c:v>20.851686477661129</c:v>
                </c:pt>
                <c:pt idx="32">
                  <c:v>18.229887008666992</c:v>
                </c:pt>
                <c:pt idx="33">
                  <c:v>16.289918899536129</c:v>
                </c:pt>
                <c:pt idx="34">
                  <c:v>16.777736663818359</c:v>
                </c:pt>
                <c:pt idx="35">
                  <c:v>15.460369110107422</c:v>
                </c:pt>
                <c:pt idx="36">
                  <c:v>14.342705726623535</c:v>
                </c:pt>
                <c:pt idx="37">
                  <c:v>16.15053749084473</c:v>
                </c:pt>
                <c:pt idx="38">
                  <c:v>15.90471935272217</c:v>
                </c:pt>
                <c:pt idx="39">
                  <c:v>17.405422210693352</c:v>
                </c:pt>
                <c:pt idx="40">
                  <c:v>16.911624908447266</c:v>
                </c:pt>
                <c:pt idx="41">
                  <c:v>16.102313995361321</c:v>
                </c:pt>
                <c:pt idx="42">
                  <c:v>15.776427268981935</c:v>
                </c:pt>
                <c:pt idx="43">
                  <c:v>15.991466522216799</c:v>
                </c:pt>
                <c:pt idx="44">
                  <c:v>17.175943374633789</c:v>
                </c:pt>
                <c:pt idx="45">
                  <c:v>15.902473449707033</c:v>
                </c:pt>
                <c:pt idx="46">
                  <c:v>15.902473449707033</c:v>
                </c:pt>
                <c:pt idx="47">
                  <c:v>15.902473449707033</c:v>
                </c:pt>
                <c:pt idx="48">
                  <c:v>15.747200012207031</c:v>
                </c:pt>
                <c:pt idx="49">
                  <c:v>15.181801795959471</c:v>
                </c:pt>
                <c:pt idx="50">
                  <c:v>14.936441421508789</c:v>
                </c:pt>
                <c:pt idx="51">
                  <c:v>14.404201507568359</c:v>
                </c:pt>
                <c:pt idx="52">
                  <c:v>14.483428955078125</c:v>
                </c:pt>
                <c:pt idx="53">
                  <c:v>14.045533180236815</c:v>
                </c:pt>
                <c:pt idx="54">
                  <c:v>14.48788642883301</c:v>
                </c:pt>
                <c:pt idx="55">
                  <c:v>14.48788642883301</c:v>
                </c:pt>
                <c:pt idx="56">
                  <c:v>14.48788642883301</c:v>
                </c:pt>
                <c:pt idx="57">
                  <c:v>14.48788642883301</c:v>
                </c:pt>
                <c:pt idx="58">
                  <c:v>14.48788642883301</c:v>
                </c:pt>
                <c:pt idx="59">
                  <c:v>13.890172004699707</c:v>
                </c:pt>
                <c:pt idx="60">
                  <c:v>13.630752563476561</c:v>
                </c:pt>
                <c:pt idx="61">
                  <c:v>14.338335990905762</c:v>
                </c:pt>
                <c:pt idx="62">
                  <c:v>13.690643310546875</c:v>
                </c:pt>
                <c:pt idx="63">
                  <c:v>11.948764801025392</c:v>
                </c:pt>
                <c:pt idx="64">
                  <c:v>12.489480018615726</c:v>
                </c:pt>
                <c:pt idx="65">
                  <c:v>12.524867057800295</c:v>
                </c:pt>
                <c:pt idx="66">
                  <c:v>12.724048614501953</c:v>
                </c:pt>
                <c:pt idx="67">
                  <c:v>12.276001930236815</c:v>
                </c:pt>
                <c:pt idx="68">
                  <c:v>12.718894958496094</c:v>
                </c:pt>
                <c:pt idx="69">
                  <c:v>13.16724109649658</c:v>
                </c:pt>
                <c:pt idx="70">
                  <c:v>13.340456008911135</c:v>
                </c:pt>
                <c:pt idx="71">
                  <c:v>13.371207237243654</c:v>
                </c:pt>
                <c:pt idx="72">
                  <c:v>12.16779899597168</c:v>
                </c:pt>
                <c:pt idx="73">
                  <c:v>12.340971946716307</c:v>
                </c:pt>
                <c:pt idx="74">
                  <c:v>12.540355682373045</c:v>
                </c:pt>
                <c:pt idx="75">
                  <c:v>12.085212707519531</c:v>
                </c:pt>
                <c:pt idx="76">
                  <c:v>12.085212707519531</c:v>
                </c:pt>
                <c:pt idx="77">
                  <c:v>12.338597297668459</c:v>
                </c:pt>
                <c:pt idx="78">
                  <c:v>12.337911605834961</c:v>
                </c:pt>
                <c:pt idx="79">
                  <c:v>12.049606323242189</c:v>
                </c:pt>
                <c:pt idx="80">
                  <c:v>11.918393135070799</c:v>
                </c:pt>
                <c:pt idx="81">
                  <c:v>12.493048667907717</c:v>
                </c:pt>
                <c:pt idx="82">
                  <c:v>12.486706733703617</c:v>
                </c:pt>
                <c:pt idx="83">
                  <c:v>12.017777442932125</c:v>
                </c:pt>
                <c:pt idx="84">
                  <c:v>12.410977363586424</c:v>
                </c:pt>
                <c:pt idx="85">
                  <c:v>12.4671745300293</c:v>
                </c:pt>
                <c:pt idx="86">
                  <c:v>13.032769203186037</c:v>
                </c:pt>
                <c:pt idx="87">
                  <c:v>12.994140625</c:v>
                </c:pt>
                <c:pt idx="88">
                  <c:v>12.731893539428713</c:v>
                </c:pt>
                <c:pt idx="89">
                  <c:v>14.382550239562994</c:v>
                </c:pt>
                <c:pt idx="90">
                  <c:v>13.769615173339844</c:v>
                </c:pt>
                <c:pt idx="91">
                  <c:v>11.961875915527346</c:v>
                </c:pt>
                <c:pt idx="92">
                  <c:v>11.869302749633789</c:v>
                </c:pt>
                <c:pt idx="93">
                  <c:v>11.410739898681646</c:v>
                </c:pt>
                <c:pt idx="94">
                  <c:v>11.846183776855469</c:v>
                </c:pt>
                <c:pt idx="95">
                  <c:v>12.050542831420902</c:v>
                </c:pt>
                <c:pt idx="96">
                  <c:v>11.412834167480471</c:v>
                </c:pt>
                <c:pt idx="97">
                  <c:v>10.88403987884522</c:v>
                </c:pt>
                <c:pt idx="98">
                  <c:v>11.321750640869142</c:v>
                </c:pt>
                <c:pt idx="99">
                  <c:v>11.932725906372069</c:v>
                </c:pt>
                <c:pt idx="100">
                  <c:v>10.725044250488285</c:v>
                </c:pt>
                <c:pt idx="101">
                  <c:v>10.613656044006351</c:v>
                </c:pt>
                <c:pt idx="102">
                  <c:v>10.868250846862795</c:v>
                </c:pt>
                <c:pt idx="103">
                  <c:v>10.718024253845217</c:v>
                </c:pt>
                <c:pt idx="104">
                  <c:v>10.60874652862549</c:v>
                </c:pt>
                <c:pt idx="105">
                  <c:v>10.848048210144045</c:v>
                </c:pt>
                <c:pt idx="106">
                  <c:v>11.672448158264162</c:v>
                </c:pt>
                <c:pt idx="107">
                  <c:v>12.196934700012207</c:v>
                </c:pt>
                <c:pt idx="108">
                  <c:v>12.208290100097653</c:v>
                </c:pt>
                <c:pt idx="109">
                  <c:v>12.345794677734377</c:v>
                </c:pt>
                <c:pt idx="110">
                  <c:v>12.41998863220215</c:v>
                </c:pt>
                <c:pt idx="111">
                  <c:v>12.4535665512085</c:v>
                </c:pt>
                <c:pt idx="112">
                  <c:v>12.4535665512085</c:v>
                </c:pt>
                <c:pt idx="113">
                  <c:v>12.4535665512085</c:v>
                </c:pt>
                <c:pt idx="114">
                  <c:v>12.429201126098633</c:v>
                </c:pt>
                <c:pt idx="115">
                  <c:v>12.425175666809082</c:v>
                </c:pt>
                <c:pt idx="116">
                  <c:v>12.425175666809082</c:v>
                </c:pt>
                <c:pt idx="117">
                  <c:v>12.425175666809082</c:v>
                </c:pt>
                <c:pt idx="118">
                  <c:v>12.425175666809082</c:v>
                </c:pt>
                <c:pt idx="119">
                  <c:v>12.425175666809082</c:v>
                </c:pt>
                <c:pt idx="120">
                  <c:v>12.425175666809082</c:v>
                </c:pt>
                <c:pt idx="121">
                  <c:v>12.425175666809082</c:v>
                </c:pt>
                <c:pt idx="122">
                  <c:v>12.425175666809082</c:v>
                </c:pt>
                <c:pt idx="123">
                  <c:v>12.425175666809082</c:v>
                </c:pt>
                <c:pt idx="124">
                  <c:v>12.425175666809082</c:v>
                </c:pt>
                <c:pt idx="125">
                  <c:v>13.461063385009766</c:v>
                </c:pt>
                <c:pt idx="126">
                  <c:v>14.185800552368166</c:v>
                </c:pt>
                <c:pt idx="127">
                  <c:v>13.742171287536619</c:v>
                </c:pt>
                <c:pt idx="128">
                  <c:v>14.497000694274902</c:v>
                </c:pt>
                <c:pt idx="129">
                  <c:v>15.007248878479004</c:v>
                </c:pt>
                <c:pt idx="130">
                  <c:v>15.737469673156738</c:v>
                </c:pt>
                <c:pt idx="131">
                  <c:v>15.189086914062502</c:v>
                </c:pt>
                <c:pt idx="132">
                  <c:v>12.345302581787109</c:v>
                </c:pt>
                <c:pt idx="133">
                  <c:v>12.078010559082033</c:v>
                </c:pt>
                <c:pt idx="134">
                  <c:v>16.797546386718746</c:v>
                </c:pt>
                <c:pt idx="135">
                  <c:v>14.622044563293457</c:v>
                </c:pt>
                <c:pt idx="136">
                  <c:v>14.524524688720703</c:v>
                </c:pt>
                <c:pt idx="137">
                  <c:v>16.202402114868161</c:v>
                </c:pt>
                <c:pt idx="138">
                  <c:v>17.70305061340332</c:v>
                </c:pt>
                <c:pt idx="139">
                  <c:v>19.2396240234375</c:v>
                </c:pt>
                <c:pt idx="140">
                  <c:v>19.976705551147457</c:v>
                </c:pt>
                <c:pt idx="141">
                  <c:v>19.063081741333004</c:v>
                </c:pt>
                <c:pt idx="142">
                  <c:v>16.301605224609375</c:v>
                </c:pt>
                <c:pt idx="143">
                  <c:v>16.176176071166989</c:v>
                </c:pt>
                <c:pt idx="144">
                  <c:v>18.989908218383789</c:v>
                </c:pt>
                <c:pt idx="145">
                  <c:v>20.27820968627929</c:v>
                </c:pt>
                <c:pt idx="146">
                  <c:v>20.349454879760739</c:v>
                </c:pt>
                <c:pt idx="147">
                  <c:v>23.846900939941406</c:v>
                </c:pt>
                <c:pt idx="148">
                  <c:v>28.203044891357422</c:v>
                </c:pt>
                <c:pt idx="149">
                  <c:v>38.580821990966797</c:v>
                </c:pt>
                <c:pt idx="150">
                  <c:v>51.647930145263665</c:v>
                </c:pt>
                <c:pt idx="151">
                  <c:v>31.80881500244141</c:v>
                </c:pt>
                <c:pt idx="152">
                  <c:v>27.08951187133788</c:v>
                </c:pt>
                <c:pt idx="153">
                  <c:v>27.012304306030273</c:v>
                </c:pt>
                <c:pt idx="154">
                  <c:v>25.958511352539059</c:v>
                </c:pt>
                <c:pt idx="155">
                  <c:v>24.763736724853516</c:v>
                </c:pt>
                <c:pt idx="156">
                  <c:v>24.417276382446293</c:v>
                </c:pt>
                <c:pt idx="157">
                  <c:v>24.173999786376953</c:v>
                </c:pt>
                <c:pt idx="158">
                  <c:v>23.894958496093757</c:v>
                </c:pt>
                <c:pt idx="159">
                  <c:v>22.552705764770508</c:v>
                </c:pt>
                <c:pt idx="160">
                  <c:v>22.504926681518555</c:v>
                </c:pt>
                <c:pt idx="161">
                  <c:v>21.969274520874023</c:v>
                </c:pt>
                <c:pt idx="162">
                  <c:v>21.325143814086911</c:v>
                </c:pt>
                <c:pt idx="163">
                  <c:v>21.485006332397454</c:v>
                </c:pt>
                <c:pt idx="164">
                  <c:v>20.38002777099609</c:v>
                </c:pt>
                <c:pt idx="165">
                  <c:v>18.345962524414066</c:v>
                </c:pt>
                <c:pt idx="166">
                  <c:v>18.066192626953121</c:v>
                </c:pt>
                <c:pt idx="167">
                  <c:v>17.688413619995114</c:v>
                </c:pt>
                <c:pt idx="168">
                  <c:v>17.598918914794925</c:v>
                </c:pt>
                <c:pt idx="169">
                  <c:v>16.789934158325188</c:v>
                </c:pt>
                <c:pt idx="170">
                  <c:v>16.512796401977536</c:v>
                </c:pt>
                <c:pt idx="171">
                  <c:v>17.226333618164059</c:v>
                </c:pt>
                <c:pt idx="172">
                  <c:v>16.515413284301751</c:v>
                </c:pt>
                <c:pt idx="173">
                  <c:v>16.508798599243161</c:v>
                </c:pt>
                <c:pt idx="174">
                  <c:v>16.363140106201172</c:v>
                </c:pt>
                <c:pt idx="175">
                  <c:v>16.363140106201172</c:v>
                </c:pt>
                <c:pt idx="176">
                  <c:v>16.363140106201172</c:v>
                </c:pt>
                <c:pt idx="177">
                  <c:v>16.363140106201172</c:v>
                </c:pt>
                <c:pt idx="178">
                  <c:v>15.8333683013916</c:v>
                </c:pt>
                <c:pt idx="179">
                  <c:v>16.300024032592773</c:v>
                </c:pt>
                <c:pt idx="180">
                  <c:v>16.300024032592773</c:v>
                </c:pt>
                <c:pt idx="181">
                  <c:v>16.300024032592773</c:v>
                </c:pt>
                <c:pt idx="182">
                  <c:v>16.345169067382812</c:v>
                </c:pt>
                <c:pt idx="183">
                  <c:v>16.227691650390625</c:v>
                </c:pt>
                <c:pt idx="184">
                  <c:v>16.227691650390625</c:v>
                </c:pt>
                <c:pt idx="185">
                  <c:v>16.227691650390625</c:v>
                </c:pt>
                <c:pt idx="186">
                  <c:v>15.599400520324709</c:v>
                </c:pt>
                <c:pt idx="187">
                  <c:v>16.05422401428223</c:v>
                </c:pt>
                <c:pt idx="188">
                  <c:v>15.023658752441404</c:v>
                </c:pt>
                <c:pt idx="189">
                  <c:v>15.443225860595701</c:v>
                </c:pt>
                <c:pt idx="190">
                  <c:v>15.275671958923342</c:v>
                </c:pt>
                <c:pt idx="191">
                  <c:v>14.954842567443851</c:v>
                </c:pt>
                <c:pt idx="192">
                  <c:v>14.752217292785648</c:v>
                </c:pt>
                <c:pt idx="193">
                  <c:v>14.816421508789066</c:v>
                </c:pt>
                <c:pt idx="194">
                  <c:v>14.863684654235843</c:v>
                </c:pt>
                <c:pt idx="195">
                  <c:v>15.663957595825197</c:v>
                </c:pt>
                <c:pt idx="196">
                  <c:v>15.838040351867676</c:v>
                </c:pt>
                <c:pt idx="197">
                  <c:v>15.825902938842775</c:v>
                </c:pt>
                <c:pt idx="198">
                  <c:v>15.877861976623535</c:v>
                </c:pt>
                <c:pt idx="199">
                  <c:v>15.877861976623535</c:v>
                </c:pt>
                <c:pt idx="200">
                  <c:v>15.877861976623535</c:v>
                </c:pt>
                <c:pt idx="201">
                  <c:v>15.877861976623535</c:v>
                </c:pt>
                <c:pt idx="202">
                  <c:v>15.77559280395508</c:v>
                </c:pt>
                <c:pt idx="203">
                  <c:v>15.072732925415041</c:v>
                </c:pt>
                <c:pt idx="204">
                  <c:v>15.27943325042725</c:v>
                </c:pt>
                <c:pt idx="205">
                  <c:v>15.470238685607912</c:v>
                </c:pt>
                <c:pt idx="206">
                  <c:v>14.982365608215332</c:v>
                </c:pt>
                <c:pt idx="207">
                  <c:v>15.194965362548826</c:v>
                </c:pt>
                <c:pt idx="208">
                  <c:v>15.191353797912596</c:v>
                </c:pt>
                <c:pt idx="209">
                  <c:v>14.709306716918947</c:v>
                </c:pt>
                <c:pt idx="210">
                  <c:v>15.854590415954592</c:v>
                </c:pt>
                <c:pt idx="211">
                  <c:v>15.542370796203613</c:v>
                </c:pt>
                <c:pt idx="212">
                  <c:v>15.787166595458984</c:v>
                </c:pt>
                <c:pt idx="213">
                  <c:v>16.7779655456543</c:v>
                </c:pt>
                <c:pt idx="214">
                  <c:v>16.7779655456543</c:v>
                </c:pt>
                <c:pt idx="215">
                  <c:v>16.7779655456543</c:v>
                </c:pt>
                <c:pt idx="216">
                  <c:v>16.70530891418457</c:v>
                </c:pt>
                <c:pt idx="217">
                  <c:v>16.769611358642578</c:v>
                </c:pt>
                <c:pt idx="218">
                  <c:v>16.769611358642578</c:v>
                </c:pt>
                <c:pt idx="219">
                  <c:v>17.465663909912106</c:v>
                </c:pt>
                <c:pt idx="220">
                  <c:v>16.532293319702145</c:v>
                </c:pt>
                <c:pt idx="221">
                  <c:v>16.624738693237301</c:v>
                </c:pt>
                <c:pt idx="222">
                  <c:v>16.624738693237301</c:v>
                </c:pt>
                <c:pt idx="223">
                  <c:v>16.624738693237301</c:v>
                </c:pt>
                <c:pt idx="224">
                  <c:v>16.762914657592773</c:v>
                </c:pt>
                <c:pt idx="225">
                  <c:v>16.732788085937496</c:v>
                </c:pt>
                <c:pt idx="226">
                  <c:v>16.795925140380859</c:v>
                </c:pt>
                <c:pt idx="227">
                  <c:v>16.666980743408207</c:v>
                </c:pt>
                <c:pt idx="228">
                  <c:v>16.34355354309082</c:v>
                </c:pt>
                <c:pt idx="229">
                  <c:v>16.140880584716797</c:v>
                </c:pt>
                <c:pt idx="230">
                  <c:v>16.477687835693356</c:v>
                </c:pt>
                <c:pt idx="231">
                  <c:v>16.198362350463864</c:v>
                </c:pt>
                <c:pt idx="232">
                  <c:v>15.994474411010742</c:v>
                </c:pt>
                <c:pt idx="233">
                  <c:v>16.29868125915527</c:v>
                </c:pt>
                <c:pt idx="234">
                  <c:v>16.33763313293457</c:v>
                </c:pt>
                <c:pt idx="235">
                  <c:v>15.348470687866213</c:v>
                </c:pt>
                <c:pt idx="236">
                  <c:v>16.147420883178707</c:v>
                </c:pt>
                <c:pt idx="237">
                  <c:v>16.314245223999027</c:v>
                </c:pt>
                <c:pt idx="238">
                  <c:v>16.22352218627929</c:v>
                </c:pt>
                <c:pt idx="239">
                  <c:v>15.266926765441895</c:v>
                </c:pt>
                <c:pt idx="240">
                  <c:v>15.626676559448246</c:v>
                </c:pt>
                <c:pt idx="241">
                  <c:v>15.456332206726076</c:v>
                </c:pt>
                <c:pt idx="242">
                  <c:v>15.450394630432129</c:v>
                </c:pt>
                <c:pt idx="243">
                  <c:v>14.802654266357424</c:v>
                </c:pt>
                <c:pt idx="244">
                  <c:v>15.285683631896974</c:v>
                </c:pt>
                <c:pt idx="245">
                  <c:v>15.68225574493408</c:v>
                </c:pt>
                <c:pt idx="246">
                  <c:v>16.262834548950188</c:v>
                </c:pt>
                <c:pt idx="247">
                  <c:v>15.523848533630371</c:v>
                </c:pt>
                <c:pt idx="248">
                  <c:v>16.116571426391609</c:v>
                </c:pt>
                <c:pt idx="249">
                  <c:v>15.041552543640137</c:v>
                </c:pt>
                <c:pt idx="250">
                  <c:v>15.195206642150877</c:v>
                </c:pt>
                <c:pt idx="251">
                  <c:v>14.821433067321777</c:v>
                </c:pt>
                <c:pt idx="252">
                  <c:v>15.594973564147949</c:v>
                </c:pt>
                <c:pt idx="253">
                  <c:v>15.024869918823244</c:v>
                </c:pt>
                <c:pt idx="254">
                  <c:v>15.238972663879393</c:v>
                </c:pt>
                <c:pt idx="255">
                  <c:v>14.045334815979006</c:v>
                </c:pt>
                <c:pt idx="256">
                  <c:v>13.967363357543947</c:v>
                </c:pt>
                <c:pt idx="257">
                  <c:v>15.815207481384277</c:v>
                </c:pt>
                <c:pt idx="258">
                  <c:v>17.824192047119137</c:v>
                </c:pt>
                <c:pt idx="259">
                  <c:v>17.007474899291992</c:v>
                </c:pt>
                <c:pt idx="260">
                  <c:v>17.134178161621097</c:v>
                </c:pt>
                <c:pt idx="261">
                  <c:v>16.997844696044925</c:v>
                </c:pt>
                <c:pt idx="262">
                  <c:v>16.984495162963864</c:v>
                </c:pt>
                <c:pt idx="263">
                  <c:v>15.841895103454588</c:v>
                </c:pt>
                <c:pt idx="264">
                  <c:v>16.175056457519531</c:v>
                </c:pt>
                <c:pt idx="265">
                  <c:v>17.126575469970707</c:v>
                </c:pt>
                <c:pt idx="266">
                  <c:v>17.490634918212887</c:v>
                </c:pt>
                <c:pt idx="267">
                  <c:v>16.338129043579098</c:v>
                </c:pt>
                <c:pt idx="268">
                  <c:v>16.773954391479496</c:v>
                </c:pt>
                <c:pt idx="269">
                  <c:v>15.968165397644045</c:v>
                </c:pt>
                <c:pt idx="270">
                  <c:v>16.778560638427727</c:v>
                </c:pt>
                <c:pt idx="271">
                  <c:v>16.056579589843746</c:v>
                </c:pt>
                <c:pt idx="272">
                  <c:v>17.31254959106445</c:v>
                </c:pt>
                <c:pt idx="273">
                  <c:v>16.829587936401364</c:v>
                </c:pt>
                <c:pt idx="274">
                  <c:v>17.461767196655273</c:v>
                </c:pt>
                <c:pt idx="275">
                  <c:v>17.730670928955078</c:v>
                </c:pt>
                <c:pt idx="276">
                  <c:v>17.691659927368164</c:v>
                </c:pt>
                <c:pt idx="277">
                  <c:v>17.795166015624996</c:v>
                </c:pt>
                <c:pt idx="278">
                  <c:v>17.933574676513672</c:v>
                </c:pt>
                <c:pt idx="279">
                  <c:v>17.334575653076179</c:v>
                </c:pt>
                <c:pt idx="280">
                  <c:v>17.518941879272461</c:v>
                </c:pt>
                <c:pt idx="281">
                  <c:v>17.045888900756836</c:v>
                </c:pt>
                <c:pt idx="282">
                  <c:v>17.235282897949215</c:v>
                </c:pt>
                <c:pt idx="283">
                  <c:v>16.612123489379883</c:v>
                </c:pt>
                <c:pt idx="284">
                  <c:v>16.453493118286133</c:v>
                </c:pt>
                <c:pt idx="285">
                  <c:v>16.257577896118164</c:v>
                </c:pt>
                <c:pt idx="286">
                  <c:v>16.541486740112301</c:v>
                </c:pt>
                <c:pt idx="287">
                  <c:v>17.250802993774414</c:v>
                </c:pt>
                <c:pt idx="288">
                  <c:v>17.393501281738278</c:v>
                </c:pt>
                <c:pt idx="289">
                  <c:v>15.865286827087406</c:v>
                </c:pt>
                <c:pt idx="290">
                  <c:v>15.679909706115723</c:v>
                </c:pt>
                <c:pt idx="291">
                  <c:v>15.74271774291992</c:v>
                </c:pt>
                <c:pt idx="292">
                  <c:v>15.621591567993162</c:v>
                </c:pt>
                <c:pt idx="293">
                  <c:v>16.542333602905266</c:v>
                </c:pt>
                <c:pt idx="294">
                  <c:v>16.656688690185547</c:v>
                </c:pt>
                <c:pt idx="295">
                  <c:v>16.635149002075188</c:v>
                </c:pt>
                <c:pt idx="296">
                  <c:v>16.635149002075188</c:v>
                </c:pt>
                <c:pt idx="297">
                  <c:v>16.593063354492191</c:v>
                </c:pt>
                <c:pt idx="298">
                  <c:v>16.762308120727536</c:v>
                </c:pt>
                <c:pt idx="299">
                  <c:v>16.750768661499027</c:v>
                </c:pt>
                <c:pt idx="300">
                  <c:v>15.90414619445801</c:v>
                </c:pt>
                <c:pt idx="301">
                  <c:v>16.468038558959954</c:v>
                </c:pt>
                <c:pt idx="302">
                  <c:v>16.570077896118164</c:v>
                </c:pt>
                <c:pt idx="303">
                  <c:v>16.583126068115227</c:v>
                </c:pt>
                <c:pt idx="304">
                  <c:v>16.583126068115227</c:v>
                </c:pt>
                <c:pt idx="305">
                  <c:v>16.515726089477536</c:v>
                </c:pt>
                <c:pt idx="306">
                  <c:v>16.512460708618168</c:v>
                </c:pt>
                <c:pt idx="307">
                  <c:v>16.512460708618168</c:v>
                </c:pt>
                <c:pt idx="308">
                  <c:v>16.201084136962887</c:v>
                </c:pt>
                <c:pt idx="309">
                  <c:v>16.431301116943359</c:v>
                </c:pt>
                <c:pt idx="310">
                  <c:v>16.282245635986321</c:v>
                </c:pt>
                <c:pt idx="311">
                  <c:v>16.321804046630863</c:v>
                </c:pt>
                <c:pt idx="312">
                  <c:v>16.329366683959957</c:v>
                </c:pt>
                <c:pt idx="313">
                  <c:v>16.308294296264645</c:v>
                </c:pt>
                <c:pt idx="314">
                  <c:v>16.308294296264645</c:v>
                </c:pt>
                <c:pt idx="315">
                  <c:v>16.13779449462891</c:v>
                </c:pt>
                <c:pt idx="316">
                  <c:v>16.164743423461911</c:v>
                </c:pt>
                <c:pt idx="317">
                  <c:v>15.940164566040039</c:v>
                </c:pt>
                <c:pt idx="318">
                  <c:v>16.987171173095703</c:v>
                </c:pt>
                <c:pt idx="319">
                  <c:v>15.632972717285154</c:v>
                </c:pt>
                <c:pt idx="320">
                  <c:v>10.134077072143553</c:v>
                </c:pt>
                <c:pt idx="321">
                  <c:v>10.7</c:v>
                </c:pt>
                <c:pt idx="322">
                  <c:v>10.831767082214354</c:v>
                </c:pt>
                <c:pt idx="323">
                  <c:v>10.831767082214354</c:v>
                </c:pt>
                <c:pt idx="324">
                  <c:v>10.948493003845217</c:v>
                </c:pt>
                <c:pt idx="325">
                  <c:v>11.124878883361813</c:v>
                </c:pt>
                <c:pt idx="326">
                  <c:v>10.921414375305176</c:v>
                </c:pt>
                <c:pt idx="327">
                  <c:v>10.921414375305176</c:v>
                </c:pt>
                <c:pt idx="328">
                  <c:v>11.068270683288571</c:v>
                </c:pt>
                <c:pt idx="329">
                  <c:v>11.115156173706056</c:v>
                </c:pt>
                <c:pt idx="330">
                  <c:v>10.980405807495119</c:v>
                </c:pt>
                <c:pt idx="331">
                  <c:v>11.073770523071289</c:v>
                </c:pt>
                <c:pt idx="332">
                  <c:v>11.165704727172852</c:v>
                </c:pt>
              </c:numCache>
            </c:numRef>
          </c:yVal>
          <c:smooth val="1"/>
        </c:ser>
        <c:ser>
          <c:idx val="1"/>
          <c:order val="1"/>
          <c:tx>
            <c:v>Average Flow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'Event 1'!$A$4:$A$336</c:f>
              <c:numCache>
                <c:formatCode>[$-409]m/d/yy\ h:mm\ AM/PM;@</c:formatCode>
                <c:ptCount val="333"/>
                <c:pt idx="0">
                  <c:v>40813.010416666664</c:v>
                </c:pt>
                <c:pt idx="1">
                  <c:v>40813.020833333336</c:v>
                </c:pt>
                <c:pt idx="2">
                  <c:v>40813.03125</c:v>
                </c:pt>
                <c:pt idx="3">
                  <c:v>40813.041666666657</c:v>
                </c:pt>
                <c:pt idx="4">
                  <c:v>40813.052083333336</c:v>
                </c:pt>
                <c:pt idx="5">
                  <c:v>40813.0625</c:v>
                </c:pt>
                <c:pt idx="6">
                  <c:v>40813.072916666664</c:v>
                </c:pt>
                <c:pt idx="7">
                  <c:v>40813.083333333336</c:v>
                </c:pt>
                <c:pt idx="8">
                  <c:v>40813.093749999993</c:v>
                </c:pt>
                <c:pt idx="9">
                  <c:v>40813.104166666657</c:v>
                </c:pt>
                <c:pt idx="10">
                  <c:v>40813.114583333336</c:v>
                </c:pt>
                <c:pt idx="11">
                  <c:v>40813.124999999993</c:v>
                </c:pt>
                <c:pt idx="12">
                  <c:v>40813.135416666657</c:v>
                </c:pt>
                <c:pt idx="13">
                  <c:v>40813.145833333336</c:v>
                </c:pt>
                <c:pt idx="14">
                  <c:v>40813.156250000007</c:v>
                </c:pt>
                <c:pt idx="15">
                  <c:v>40813.166666666657</c:v>
                </c:pt>
                <c:pt idx="16">
                  <c:v>40813.177083333328</c:v>
                </c:pt>
                <c:pt idx="17">
                  <c:v>40813.1875</c:v>
                </c:pt>
                <c:pt idx="18">
                  <c:v>40813.197916666657</c:v>
                </c:pt>
                <c:pt idx="19">
                  <c:v>40813.208333333336</c:v>
                </c:pt>
                <c:pt idx="20">
                  <c:v>40813.21875</c:v>
                </c:pt>
                <c:pt idx="21">
                  <c:v>40813.22916666665</c:v>
                </c:pt>
                <c:pt idx="22">
                  <c:v>40813.239583333328</c:v>
                </c:pt>
                <c:pt idx="23">
                  <c:v>40813.25</c:v>
                </c:pt>
                <c:pt idx="24">
                  <c:v>40813.260416666657</c:v>
                </c:pt>
                <c:pt idx="25">
                  <c:v>40813.270833333336</c:v>
                </c:pt>
                <c:pt idx="26">
                  <c:v>40813.28125</c:v>
                </c:pt>
                <c:pt idx="27">
                  <c:v>40813.29166666665</c:v>
                </c:pt>
                <c:pt idx="28">
                  <c:v>40813.302083333336</c:v>
                </c:pt>
                <c:pt idx="29">
                  <c:v>40813.312500000007</c:v>
                </c:pt>
                <c:pt idx="30">
                  <c:v>40813.322916666664</c:v>
                </c:pt>
                <c:pt idx="31">
                  <c:v>40813.333333333336</c:v>
                </c:pt>
                <c:pt idx="32">
                  <c:v>40813.34375</c:v>
                </c:pt>
                <c:pt idx="33">
                  <c:v>40813.354166666664</c:v>
                </c:pt>
                <c:pt idx="34">
                  <c:v>40813.364583333336</c:v>
                </c:pt>
                <c:pt idx="35">
                  <c:v>40813.375</c:v>
                </c:pt>
                <c:pt idx="36">
                  <c:v>40813.385416666664</c:v>
                </c:pt>
                <c:pt idx="37">
                  <c:v>40813.395833333336</c:v>
                </c:pt>
                <c:pt idx="38">
                  <c:v>40813.406250000007</c:v>
                </c:pt>
                <c:pt idx="39">
                  <c:v>40813.416666666664</c:v>
                </c:pt>
                <c:pt idx="40">
                  <c:v>40813.427083333328</c:v>
                </c:pt>
                <c:pt idx="41">
                  <c:v>40813.4375</c:v>
                </c:pt>
                <c:pt idx="42">
                  <c:v>40813.447916666664</c:v>
                </c:pt>
                <c:pt idx="43">
                  <c:v>40813.458333333343</c:v>
                </c:pt>
                <c:pt idx="44">
                  <c:v>40813.46875</c:v>
                </c:pt>
                <c:pt idx="45">
                  <c:v>40813.479166666657</c:v>
                </c:pt>
                <c:pt idx="46">
                  <c:v>40813.489583333336</c:v>
                </c:pt>
                <c:pt idx="47">
                  <c:v>40813.5</c:v>
                </c:pt>
                <c:pt idx="48">
                  <c:v>40813.510416666664</c:v>
                </c:pt>
                <c:pt idx="49">
                  <c:v>40813.520833333336</c:v>
                </c:pt>
                <c:pt idx="50">
                  <c:v>40813.53125</c:v>
                </c:pt>
                <c:pt idx="51">
                  <c:v>40813.541666666657</c:v>
                </c:pt>
                <c:pt idx="52">
                  <c:v>40813.552083333336</c:v>
                </c:pt>
                <c:pt idx="53">
                  <c:v>40813.5625</c:v>
                </c:pt>
                <c:pt idx="54">
                  <c:v>40813.572916666664</c:v>
                </c:pt>
                <c:pt idx="55">
                  <c:v>40813.583333333336</c:v>
                </c:pt>
                <c:pt idx="56">
                  <c:v>40813.593749999993</c:v>
                </c:pt>
                <c:pt idx="57">
                  <c:v>40813.604166666657</c:v>
                </c:pt>
                <c:pt idx="58">
                  <c:v>40813.614583333336</c:v>
                </c:pt>
                <c:pt idx="59">
                  <c:v>40813.624999999993</c:v>
                </c:pt>
                <c:pt idx="60">
                  <c:v>40813.635416666657</c:v>
                </c:pt>
                <c:pt idx="61">
                  <c:v>40813.645833333336</c:v>
                </c:pt>
                <c:pt idx="62">
                  <c:v>40813.656250000007</c:v>
                </c:pt>
                <c:pt idx="63">
                  <c:v>40813.666666666657</c:v>
                </c:pt>
                <c:pt idx="64">
                  <c:v>40813.677083333328</c:v>
                </c:pt>
                <c:pt idx="65">
                  <c:v>40813.6875</c:v>
                </c:pt>
                <c:pt idx="66">
                  <c:v>40813.697916666657</c:v>
                </c:pt>
                <c:pt idx="67">
                  <c:v>40813.708333333336</c:v>
                </c:pt>
                <c:pt idx="68">
                  <c:v>40813.71875</c:v>
                </c:pt>
                <c:pt idx="69">
                  <c:v>40813.72916666665</c:v>
                </c:pt>
                <c:pt idx="70">
                  <c:v>40813.739583333328</c:v>
                </c:pt>
                <c:pt idx="71">
                  <c:v>40813.75</c:v>
                </c:pt>
                <c:pt idx="72">
                  <c:v>40813.760416666657</c:v>
                </c:pt>
                <c:pt idx="73">
                  <c:v>40813.770833333336</c:v>
                </c:pt>
                <c:pt idx="74">
                  <c:v>40813.78125</c:v>
                </c:pt>
                <c:pt idx="75">
                  <c:v>40813.79166666665</c:v>
                </c:pt>
                <c:pt idx="76">
                  <c:v>40813.802083333336</c:v>
                </c:pt>
                <c:pt idx="77">
                  <c:v>40813.812500000007</c:v>
                </c:pt>
                <c:pt idx="78">
                  <c:v>40813.822916666664</c:v>
                </c:pt>
                <c:pt idx="79">
                  <c:v>40813.833333333336</c:v>
                </c:pt>
                <c:pt idx="80">
                  <c:v>40813.84375</c:v>
                </c:pt>
                <c:pt idx="81">
                  <c:v>40813.854166666664</c:v>
                </c:pt>
                <c:pt idx="82">
                  <c:v>40813.864583333336</c:v>
                </c:pt>
                <c:pt idx="83">
                  <c:v>40813.875</c:v>
                </c:pt>
                <c:pt idx="84">
                  <c:v>40813.885416666664</c:v>
                </c:pt>
                <c:pt idx="85">
                  <c:v>40813.895833333336</c:v>
                </c:pt>
                <c:pt idx="86">
                  <c:v>40813.906250000007</c:v>
                </c:pt>
                <c:pt idx="87">
                  <c:v>40813.916666666664</c:v>
                </c:pt>
                <c:pt idx="88">
                  <c:v>40813.927083333328</c:v>
                </c:pt>
                <c:pt idx="89">
                  <c:v>40813.9375</c:v>
                </c:pt>
                <c:pt idx="90">
                  <c:v>40813.947916666664</c:v>
                </c:pt>
                <c:pt idx="91">
                  <c:v>40813.958333333343</c:v>
                </c:pt>
                <c:pt idx="92">
                  <c:v>40813.96875</c:v>
                </c:pt>
                <c:pt idx="93">
                  <c:v>40813.979166666657</c:v>
                </c:pt>
                <c:pt idx="94">
                  <c:v>40813.989583333336</c:v>
                </c:pt>
                <c:pt idx="95">
                  <c:v>40814</c:v>
                </c:pt>
                <c:pt idx="96">
                  <c:v>40814.010416666664</c:v>
                </c:pt>
                <c:pt idx="97">
                  <c:v>40814.020833333336</c:v>
                </c:pt>
                <c:pt idx="98">
                  <c:v>40814.03125</c:v>
                </c:pt>
                <c:pt idx="99">
                  <c:v>40814.041666666657</c:v>
                </c:pt>
                <c:pt idx="100">
                  <c:v>40814.052083333336</c:v>
                </c:pt>
                <c:pt idx="101">
                  <c:v>40814.0625</c:v>
                </c:pt>
                <c:pt idx="102">
                  <c:v>40814.072916666664</c:v>
                </c:pt>
                <c:pt idx="103">
                  <c:v>40814.083333333336</c:v>
                </c:pt>
                <c:pt idx="104">
                  <c:v>40814.093749999993</c:v>
                </c:pt>
                <c:pt idx="105">
                  <c:v>40814.104166666657</c:v>
                </c:pt>
                <c:pt idx="106">
                  <c:v>40814.114583333336</c:v>
                </c:pt>
                <c:pt idx="107">
                  <c:v>40814.124999999993</c:v>
                </c:pt>
                <c:pt idx="108">
                  <c:v>40814.135416666657</c:v>
                </c:pt>
                <c:pt idx="109">
                  <c:v>40814.145833333336</c:v>
                </c:pt>
                <c:pt idx="110">
                  <c:v>40814.156250000007</c:v>
                </c:pt>
                <c:pt idx="111">
                  <c:v>40814.166666666657</c:v>
                </c:pt>
                <c:pt idx="112">
                  <c:v>40814.177083333328</c:v>
                </c:pt>
                <c:pt idx="113">
                  <c:v>40814.1875</c:v>
                </c:pt>
                <c:pt idx="114">
                  <c:v>40814.197916666657</c:v>
                </c:pt>
                <c:pt idx="115">
                  <c:v>40814.208333333336</c:v>
                </c:pt>
                <c:pt idx="116">
                  <c:v>40814.21875</c:v>
                </c:pt>
                <c:pt idx="117">
                  <c:v>40814.22916666665</c:v>
                </c:pt>
                <c:pt idx="118">
                  <c:v>40814.239583333328</c:v>
                </c:pt>
                <c:pt idx="119">
                  <c:v>40814.25</c:v>
                </c:pt>
                <c:pt idx="120">
                  <c:v>40814.260416666657</c:v>
                </c:pt>
                <c:pt idx="121">
                  <c:v>40814.270833333336</c:v>
                </c:pt>
                <c:pt idx="122">
                  <c:v>40814.28125</c:v>
                </c:pt>
                <c:pt idx="123">
                  <c:v>40814.29166666665</c:v>
                </c:pt>
                <c:pt idx="124">
                  <c:v>40814.302083333336</c:v>
                </c:pt>
                <c:pt idx="125">
                  <c:v>40814.312500000007</c:v>
                </c:pt>
                <c:pt idx="126">
                  <c:v>40814.322916666664</c:v>
                </c:pt>
                <c:pt idx="127">
                  <c:v>40814.333333333336</c:v>
                </c:pt>
                <c:pt idx="128">
                  <c:v>40814.34375</c:v>
                </c:pt>
                <c:pt idx="129">
                  <c:v>40814.354166666664</c:v>
                </c:pt>
                <c:pt idx="130">
                  <c:v>40814.364583333336</c:v>
                </c:pt>
                <c:pt idx="131">
                  <c:v>40814.375</c:v>
                </c:pt>
                <c:pt idx="132">
                  <c:v>40814.385416666664</c:v>
                </c:pt>
                <c:pt idx="133">
                  <c:v>40814.395833333336</c:v>
                </c:pt>
                <c:pt idx="134">
                  <c:v>40814.406250000007</c:v>
                </c:pt>
                <c:pt idx="135">
                  <c:v>40814.416666666664</c:v>
                </c:pt>
                <c:pt idx="136">
                  <c:v>40814.427083333328</c:v>
                </c:pt>
                <c:pt idx="137">
                  <c:v>40814.4375</c:v>
                </c:pt>
                <c:pt idx="138">
                  <c:v>40814.447916666664</c:v>
                </c:pt>
                <c:pt idx="139">
                  <c:v>40814.458333333343</c:v>
                </c:pt>
                <c:pt idx="140">
                  <c:v>40814.46875</c:v>
                </c:pt>
                <c:pt idx="141">
                  <c:v>40814.479166666657</c:v>
                </c:pt>
                <c:pt idx="142">
                  <c:v>40814.489583333336</c:v>
                </c:pt>
                <c:pt idx="143">
                  <c:v>40814.5</c:v>
                </c:pt>
                <c:pt idx="144">
                  <c:v>40814.510416666664</c:v>
                </c:pt>
                <c:pt idx="145">
                  <c:v>40814.520833333336</c:v>
                </c:pt>
                <c:pt idx="146">
                  <c:v>40814.53125</c:v>
                </c:pt>
                <c:pt idx="147">
                  <c:v>40814.541666666657</c:v>
                </c:pt>
                <c:pt idx="148">
                  <c:v>40814.552083333336</c:v>
                </c:pt>
                <c:pt idx="149">
                  <c:v>40814.5625</c:v>
                </c:pt>
                <c:pt idx="150">
                  <c:v>40814.572916666664</c:v>
                </c:pt>
                <c:pt idx="151">
                  <c:v>40814.583333333336</c:v>
                </c:pt>
                <c:pt idx="152">
                  <c:v>40814.593749999993</c:v>
                </c:pt>
                <c:pt idx="153">
                  <c:v>40814.604166666657</c:v>
                </c:pt>
                <c:pt idx="154">
                  <c:v>40814.614583333336</c:v>
                </c:pt>
                <c:pt idx="155">
                  <c:v>40814.624999999993</c:v>
                </c:pt>
                <c:pt idx="156">
                  <c:v>40814.635416666657</c:v>
                </c:pt>
                <c:pt idx="157">
                  <c:v>40814.645833333336</c:v>
                </c:pt>
                <c:pt idx="158">
                  <c:v>40814.656250000007</c:v>
                </c:pt>
                <c:pt idx="159">
                  <c:v>40814.666666666657</c:v>
                </c:pt>
                <c:pt idx="160">
                  <c:v>40814.677083333328</c:v>
                </c:pt>
                <c:pt idx="161">
                  <c:v>40814.6875</c:v>
                </c:pt>
                <c:pt idx="162">
                  <c:v>40814.697916666657</c:v>
                </c:pt>
                <c:pt idx="163">
                  <c:v>40814.708333333336</c:v>
                </c:pt>
                <c:pt idx="164">
                  <c:v>40814.71875</c:v>
                </c:pt>
                <c:pt idx="165">
                  <c:v>40814.72916666665</c:v>
                </c:pt>
                <c:pt idx="166">
                  <c:v>40814.739583333328</c:v>
                </c:pt>
                <c:pt idx="167">
                  <c:v>40814.75</c:v>
                </c:pt>
                <c:pt idx="168">
                  <c:v>40814.760416666657</c:v>
                </c:pt>
                <c:pt idx="169">
                  <c:v>40814.770833333336</c:v>
                </c:pt>
                <c:pt idx="170">
                  <c:v>40814.78125</c:v>
                </c:pt>
                <c:pt idx="171">
                  <c:v>40814.79166666665</c:v>
                </c:pt>
                <c:pt idx="172">
                  <c:v>40814.802083333336</c:v>
                </c:pt>
                <c:pt idx="173">
                  <c:v>40814.812500000007</c:v>
                </c:pt>
                <c:pt idx="174">
                  <c:v>40814.822916666664</c:v>
                </c:pt>
                <c:pt idx="175">
                  <c:v>40814.833333333336</c:v>
                </c:pt>
                <c:pt idx="176">
                  <c:v>40814.84375</c:v>
                </c:pt>
                <c:pt idx="177">
                  <c:v>40814.854166666664</c:v>
                </c:pt>
                <c:pt idx="178">
                  <c:v>40814.864583333336</c:v>
                </c:pt>
                <c:pt idx="179">
                  <c:v>40814.875</c:v>
                </c:pt>
                <c:pt idx="180">
                  <c:v>40814.885416666664</c:v>
                </c:pt>
                <c:pt idx="181">
                  <c:v>40814.895833333336</c:v>
                </c:pt>
                <c:pt idx="182">
                  <c:v>40814.906250000007</c:v>
                </c:pt>
                <c:pt idx="183">
                  <c:v>40814.916666666664</c:v>
                </c:pt>
                <c:pt idx="184">
                  <c:v>40814.927083333328</c:v>
                </c:pt>
                <c:pt idx="185">
                  <c:v>40814.9375</c:v>
                </c:pt>
                <c:pt idx="186">
                  <c:v>40814.947916666664</c:v>
                </c:pt>
                <c:pt idx="187">
                  <c:v>40814.958333333343</c:v>
                </c:pt>
                <c:pt idx="188">
                  <c:v>40814.96875</c:v>
                </c:pt>
                <c:pt idx="189">
                  <c:v>40814.979166666657</c:v>
                </c:pt>
                <c:pt idx="190">
                  <c:v>40814.989583333336</c:v>
                </c:pt>
                <c:pt idx="191">
                  <c:v>40815</c:v>
                </c:pt>
                <c:pt idx="192">
                  <c:v>40815.010416666664</c:v>
                </c:pt>
                <c:pt idx="193">
                  <c:v>40815.020833333336</c:v>
                </c:pt>
                <c:pt idx="194">
                  <c:v>40815.03125</c:v>
                </c:pt>
                <c:pt idx="195">
                  <c:v>40815.041666666657</c:v>
                </c:pt>
                <c:pt idx="196">
                  <c:v>40815.052083333336</c:v>
                </c:pt>
                <c:pt idx="197">
                  <c:v>40815.0625</c:v>
                </c:pt>
                <c:pt idx="198">
                  <c:v>40815.072916666664</c:v>
                </c:pt>
                <c:pt idx="199">
                  <c:v>40815.083333333336</c:v>
                </c:pt>
                <c:pt idx="200">
                  <c:v>40815.093749999993</c:v>
                </c:pt>
                <c:pt idx="201">
                  <c:v>40815.104166666657</c:v>
                </c:pt>
                <c:pt idx="202">
                  <c:v>40815.114583333336</c:v>
                </c:pt>
                <c:pt idx="203">
                  <c:v>40815.124999999993</c:v>
                </c:pt>
                <c:pt idx="204">
                  <c:v>40815.135416666657</c:v>
                </c:pt>
                <c:pt idx="205">
                  <c:v>40815.145833333336</c:v>
                </c:pt>
                <c:pt idx="206">
                  <c:v>40815.156250000007</c:v>
                </c:pt>
                <c:pt idx="207">
                  <c:v>40815.166666666657</c:v>
                </c:pt>
                <c:pt idx="208">
                  <c:v>40815.177083333328</c:v>
                </c:pt>
                <c:pt idx="209">
                  <c:v>40815.1875</c:v>
                </c:pt>
                <c:pt idx="210">
                  <c:v>40815.197916666657</c:v>
                </c:pt>
                <c:pt idx="211">
                  <c:v>40815.208333333336</c:v>
                </c:pt>
                <c:pt idx="212">
                  <c:v>40815.21875</c:v>
                </c:pt>
                <c:pt idx="213">
                  <c:v>40815.22916666665</c:v>
                </c:pt>
                <c:pt idx="214">
                  <c:v>40815.239583333328</c:v>
                </c:pt>
                <c:pt idx="215">
                  <c:v>40815.25</c:v>
                </c:pt>
                <c:pt idx="216">
                  <c:v>40815.260416666657</c:v>
                </c:pt>
                <c:pt idx="217">
                  <c:v>40815.270833333336</c:v>
                </c:pt>
                <c:pt idx="218">
                  <c:v>40815.28125</c:v>
                </c:pt>
                <c:pt idx="219">
                  <c:v>40815.29166666665</c:v>
                </c:pt>
                <c:pt idx="220">
                  <c:v>40815.302083333336</c:v>
                </c:pt>
                <c:pt idx="221">
                  <c:v>40815.312500000007</c:v>
                </c:pt>
                <c:pt idx="222">
                  <c:v>40815.322916666664</c:v>
                </c:pt>
                <c:pt idx="223">
                  <c:v>40815.333333333336</c:v>
                </c:pt>
                <c:pt idx="224">
                  <c:v>40815.34375</c:v>
                </c:pt>
                <c:pt idx="225">
                  <c:v>40815.354166666664</c:v>
                </c:pt>
                <c:pt idx="226">
                  <c:v>40815.364583333336</c:v>
                </c:pt>
                <c:pt idx="227">
                  <c:v>40815.375</c:v>
                </c:pt>
                <c:pt idx="228">
                  <c:v>40815.385416666664</c:v>
                </c:pt>
                <c:pt idx="229">
                  <c:v>40815.395833333336</c:v>
                </c:pt>
                <c:pt idx="230">
                  <c:v>40815.406250000007</c:v>
                </c:pt>
                <c:pt idx="231">
                  <c:v>40815.416666666664</c:v>
                </c:pt>
                <c:pt idx="232">
                  <c:v>40815.427083333328</c:v>
                </c:pt>
                <c:pt idx="233">
                  <c:v>40815.4375</c:v>
                </c:pt>
                <c:pt idx="234">
                  <c:v>40815.447916666664</c:v>
                </c:pt>
                <c:pt idx="235">
                  <c:v>40815.458333333343</c:v>
                </c:pt>
                <c:pt idx="236">
                  <c:v>40815.46875</c:v>
                </c:pt>
                <c:pt idx="237">
                  <c:v>40815.479166666657</c:v>
                </c:pt>
                <c:pt idx="238">
                  <c:v>40815.489583333336</c:v>
                </c:pt>
                <c:pt idx="239">
                  <c:v>40815.5</c:v>
                </c:pt>
                <c:pt idx="240">
                  <c:v>40815.510416666664</c:v>
                </c:pt>
                <c:pt idx="241">
                  <c:v>40815.520833333336</c:v>
                </c:pt>
                <c:pt idx="242">
                  <c:v>40815.53125</c:v>
                </c:pt>
                <c:pt idx="243">
                  <c:v>40815.541666666657</c:v>
                </c:pt>
                <c:pt idx="244">
                  <c:v>40815.552083333336</c:v>
                </c:pt>
                <c:pt idx="245">
                  <c:v>40815.5625</c:v>
                </c:pt>
                <c:pt idx="246">
                  <c:v>40815.572916666664</c:v>
                </c:pt>
                <c:pt idx="247">
                  <c:v>40815.583333333336</c:v>
                </c:pt>
                <c:pt idx="248">
                  <c:v>40815.593749999993</c:v>
                </c:pt>
                <c:pt idx="249">
                  <c:v>40815.604166666657</c:v>
                </c:pt>
                <c:pt idx="250">
                  <c:v>40815.614583333336</c:v>
                </c:pt>
                <c:pt idx="251">
                  <c:v>40815.624999999993</c:v>
                </c:pt>
                <c:pt idx="252">
                  <c:v>40815.635416666657</c:v>
                </c:pt>
                <c:pt idx="253">
                  <c:v>40815.645833333336</c:v>
                </c:pt>
                <c:pt idx="254">
                  <c:v>40815.656250000007</c:v>
                </c:pt>
                <c:pt idx="255">
                  <c:v>40815.666666666657</c:v>
                </c:pt>
                <c:pt idx="256">
                  <c:v>40815.677083333328</c:v>
                </c:pt>
                <c:pt idx="257">
                  <c:v>40815.6875</c:v>
                </c:pt>
                <c:pt idx="258">
                  <c:v>40815.697916666657</c:v>
                </c:pt>
                <c:pt idx="259">
                  <c:v>40815.708333333336</c:v>
                </c:pt>
                <c:pt idx="260">
                  <c:v>40815.71875</c:v>
                </c:pt>
                <c:pt idx="261">
                  <c:v>40815.72916666665</c:v>
                </c:pt>
                <c:pt idx="262">
                  <c:v>40815.739583333328</c:v>
                </c:pt>
                <c:pt idx="263">
                  <c:v>40815.75</c:v>
                </c:pt>
                <c:pt idx="264">
                  <c:v>40815.760416666657</c:v>
                </c:pt>
                <c:pt idx="265">
                  <c:v>40815.770833333336</c:v>
                </c:pt>
                <c:pt idx="266">
                  <c:v>40815.78125</c:v>
                </c:pt>
                <c:pt idx="267">
                  <c:v>40815.79166666665</c:v>
                </c:pt>
                <c:pt idx="268">
                  <c:v>40815.802083333336</c:v>
                </c:pt>
                <c:pt idx="269">
                  <c:v>40815.812500000007</c:v>
                </c:pt>
                <c:pt idx="270">
                  <c:v>40815.822916666664</c:v>
                </c:pt>
                <c:pt idx="271">
                  <c:v>40815.833333333336</c:v>
                </c:pt>
                <c:pt idx="272">
                  <c:v>40815.84375</c:v>
                </c:pt>
                <c:pt idx="273">
                  <c:v>40815.854166666664</c:v>
                </c:pt>
                <c:pt idx="274">
                  <c:v>40815.864583333336</c:v>
                </c:pt>
                <c:pt idx="275">
                  <c:v>40815.875</c:v>
                </c:pt>
                <c:pt idx="276">
                  <c:v>40815.885416666664</c:v>
                </c:pt>
                <c:pt idx="277">
                  <c:v>40815.895833333336</c:v>
                </c:pt>
                <c:pt idx="278">
                  <c:v>40815.906250000007</c:v>
                </c:pt>
                <c:pt idx="279">
                  <c:v>40815.916666666664</c:v>
                </c:pt>
                <c:pt idx="280">
                  <c:v>40815.927083333328</c:v>
                </c:pt>
                <c:pt idx="281">
                  <c:v>40815.9375</c:v>
                </c:pt>
                <c:pt idx="282">
                  <c:v>40815.947916666664</c:v>
                </c:pt>
                <c:pt idx="283">
                  <c:v>40815.958333333343</c:v>
                </c:pt>
                <c:pt idx="284">
                  <c:v>40815.96875</c:v>
                </c:pt>
                <c:pt idx="285">
                  <c:v>40815.979166666657</c:v>
                </c:pt>
                <c:pt idx="286">
                  <c:v>40815.989583333336</c:v>
                </c:pt>
                <c:pt idx="287">
                  <c:v>40816.000000057873</c:v>
                </c:pt>
                <c:pt idx="288">
                  <c:v>40816.01041678241</c:v>
                </c:pt>
                <c:pt idx="289">
                  <c:v>40816.020833333336</c:v>
                </c:pt>
                <c:pt idx="290">
                  <c:v>40816.03125</c:v>
                </c:pt>
                <c:pt idx="291">
                  <c:v>40816.041666666657</c:v>
                </c:pt>
                <c:pt idx="292">
                  <c:v>40816.052083333336</c:v>
                </c:pt>
                <c:pt idx="293">
                  <c:v>40816.0625</c:v>
                </c:pt>
                <c:pt idx="294">
                  <c:v>40816.072916666664</c:v>
                </c:pt>
                <c:pt idx="295">
                  <c:v>40816.083333333336</c:v>
                </c:pt>
                <c:pt idx="296">
                  <c:v>40816.093749999993</c:v>
                </c:pt>
                <c:pt idx="297">
                  <c:v>40816.104166666657</c:v>
                </c:pt>
                <c:pt idx="298">
                  <c:v>40816.114583333336</c:v>
                </c:pt>
                <c:pt idx="299">
                  <c:v>40816.124999999993</c:v>
                </c:pt>
                <c:pt idx="300">
                  <c:v>40816.135416666657</c:v>
                </c:pt>
                <c:pt idx="301">
                  <c:v>40816.145833333336</c:v>
                </c:pt>
                <c:pt idx="302">
                  <c:v>40816.156250000007</c:v>
                </c:pt>
                <c:pt idx="303">
                  <c:v>40816.166666666657</c:v>
                </c:pt>
                <c:pt idx="304">
                  <c:v>40816.177083333328</c:v>
                </c:pt>
                <c:pt idx="305">
                  <c:v>40816.1875</c:v>
                </c:pt>
                <c:pt idx="306">
                  <c:v>40816.197916666657</c:v>
                </c:pt>
                <c:pt idx="307">
                  <c:v>40816.208333333336</c:v>
                </c:pt>
                <c:pt idx="308">
                  <c:v>40816.21875</c:v>
                </c:pt>
                <c:pt idx="309">
                  <c:v>40816.22916666665</c:v>
                </c:pt>
                <c:pt idx="310">
                  <c:v>40816.239583333328</c:v>
                </c:pt>
                <c:pt idx="311">
                  <c:v>40816.25</c:v>
                </c:pt>
                <c:pt idx="312">
                  <c:v>40816.260416666657</c:v>
                </c:pt>
                <c:pt idx="313">
                  <c:v>40816.270833333336</c:v>
                </c:pt>
                <c:pt idx="314">
                  <c:v>40816.28125</c:v>
                </c:pt>
                <c:pt idx="315">
                  <c:v>40816.29166666665</c:v>
                </c:pt>
                <c:pt idx="316">
                  <c:v>40816.302083333336</c:v>
                </c:pt>
                <c:pt idx="317">
                  <c:v>40816.312500000007</c:v>
                </c:pt>
                <c:pt idx="318">
                  <c:v>40816.322916666664</c:v>
                </c:pt>
                <c:pt idx="319">
                  <c:v>40816.333333333336</c:v>
                </c:pt>
                <c:pt idx="320">
                  <c:v>40816.34375</c:v>
                </c:pt>
                <c:pt idx="321">
                  <c:v>40816.354166666664</c:v>
                </c:pt>
                <c:pt idx="322">
                  <c:v>40816.364583333336</c:v>
                </c:pt>
                <c:pt idx="323">
                  <c:v>40816.375</c:v>
                </c:pt>
                <c:pt idx="324">
                  <c:v>40816.385416666664</c:v>
                </c:pt>
                <c:pt idx="325">
                  <c:v>40816.395833333336</c:v>
                </c:pt>
                <c:pt idx="326">
                  <c:v>40816.406250000007</c:v>
                </c:pt>
                <c:pt idx="327">
                  <c:v>40816.416666666664</c:v>
                </c:pt>
                <c:pt idx="328">
                  <c:v>40816.427083333328</c:v>
                </c:pt>
                <c:pt idx="329">
                  <c:v>40816.4375</c:v>
                </c:pt>
                <c:pt idx="330">
                  <c:v>40816.447916666664</c:v>
                </c:pt>
                <c:pt idx="331">
                  <c:v>40816.458333333343</c:v>
                </c:pt>
                <c:pt idx="332">
                  <c:v>40816.46875</c:v>
                </c:pt>
              </c:numCache>
            </c:numRef>
          </c:xVal>
          <c:yVal>
            <c:numRef>
              <c:f>'Event 1'!$O$4:$O$336</c:f>
              <c:numCache>
                <c:formatCode>0.00</c:formatCode>
                <c:ptCount val="333"/>
                <c:pt idx="0">
                  <c:v>15.220721077847408</c:v>
                </c:pt>
                <c:pt idx="1">
                  <c:v>15.220721077847408</c:v>
                </c:pt>
                <c:pt idx="2">
                  <c:v>15.220721077847408</c:v>
                </c:pt>
                <c:pt idx="3">
                  <c:v>15.220721077847408</c:v>
                </c:pt>
                <c:pt idx="4">
                  <c:v>15.220721077847408</c:v>
                </c:pt>
                <c:pt idx="5">
                  <c:v>15.220721077847408</c:v>
                </c:pt>
                <c:pt idx="6">
                  <c:v>15.220721077847408</c:v>
                </c:pt>
                <c:pt idx="7">
                  <c:v>15.220721077847408</c:v>
                </c:pt>
                <c:pt idx="8">
                  <c:v>15.220721077847408</c:v>
                </c:pt>
                <c:pt idx="9">
                  <c:v>15.220721077847408</c:v>
                </c:pt>
                <c:pt idx="10">
                  <c:v>15.220721077847408</c:v>
                </c:pt>
                <c:pt idx="11">
                  <c:v>15.220721077847408</c:v>
                </c:pt>
                <c:pt idx="12">
                  <c:v>15.220721077847408</c:v>
                </c:pt>
                <c:pt idx="13">
                  <c:v>15.220721077847408</c:v>
                </c:pt>
                <c:pt idx="14">
                  <c:v>15.220721077847408</c:v>
                </c:pt>
                <c:pt idx="15">
                  <c:v>15.220721077847408</c:v>
                </c:pt>
                <c:pt idx="16">
                  <c:v>15.220721077847408</c:v>
                </c:pt>
                <c:pt idx="17">
                  <c:v>15.220721077847408</c:v>
                </c:pt>
                <c:pt idx="18">
                  <c:v>15.220721077847408</c:v>
                </c:pt>
                <c:pt idx="19">
                  <c:v>15.220721077847408</c:v>
                </c:pt>
                <c:pt idx="20">
                  <c:v>15.220721077847408</c:v>
                </c:pt>
                <c:pt idx="21">
                  <c:v>15.220721077847408</c:v>
                </c:pt>
                <c:pt idx="22">
                  <c:v>15.220721077847408</c:v>
                </c:pt>
                <c:pt idx="23">
                  <c:v>15.220721077847408</c:v>
                </c:pt>
                <c:pt idx="24">
                  <c:v>15.220721077847408</c:v>
                </c:pt>
                <c:pt idx="25">
                  <c:v>15.220721077847408</c:v>
                </c:pt>
                <c:pt idx="26">
                  <c:v>15.220721077847408</c:v>
                </c:pt>
                <c:pt idx="27">
                  <c:v>15.220721077847408</c:v>
                </c:pt>
                <c:pt idx="28">
                  <c:v>15.220721077847408</c:v>
                </c:pt>
                <c:pt idx="29">
                  <c:v>15.220721077847408</c:v>
                </c:pt>
                <c:pt idx="30">
                  <c:v>15.220721077847408</c:v>
                </c:pt>
                <c:pt idx="31">
                  <c:v>15.220721077847408</c:v>
                </c:pt>
                <c:pt idx="32">
                  <c:v>15.220721077847408</c:v>
                </c:pt>
                <c:pt idx="33">
                  <c:v>15.220721077847408</c:v>
                </c:pt>
                <c:pt idx="34">
                  <c:v>15.220721077847408</c:v>
                </c:pt>
                <c:pt idx="35">
                  <c:v>15.220721077847408</c:v>
                </c:pt>
                <c:pt idx="36">
                  <c:v>15.220721077847408</c:v>
                </c:pt>
                <c:pt idx="37">
                  <c:v>15.220721077847408</c:v>
                </c:pt>
                <c:pt idx="38">
                  <c:v>15.220721077847408</c:v>
                </c:pt>
                <c:pt idx="39">
                  <c:v>15.220721077847408</c:v>
                </c:pt>
                <c:pt idx="40">
                  <c:v>15.220721077847408</c:v>
                </c:pt>
                <c:pt idx="41">
                  <c:v>15.220721077847408</c:v>
                </c:pt>
                <c:pt idx="42">
                  <c:v>15.220721077847408</c:v>
                </c:pt>
                <c:pt idx="43">
                  <c:v>15.220721077847408</c:v>
                </c:pt>
                <c:pt idx="44">
                  <c:v>15.220721077847408</c:v>
                </c:pt>
                <c:pt idx="45">
                  <c:v>15.220721077847408</c:v>
                </c:pt>
                <c:pt idx="46">
                  <c:v>15.220721077847408</c:v>
                </c:pt>
                <c:pt idx="47">
                  <c:v>15.220721077847408</c:v>
                </c:pt>
                <c:pt idx="48">
                  <c:v>15.220721077847408</c:v>
                </c:pt>
                <c:pt idx="49">
                  <c:v>15.220721077847408</c:v>
                </c:pt>
                <c:pt idx="50">
                  <c:v>15.220721077847408</c:v>
                </c:pt>
                <c:pt idx="51">
                  <c:v>15.220721077847408</c:v>
                </c:pt>
                <c:pt idx="52">
                  <c:v>15.220721077847408</c:v>
                </c:pt>
                <c:pt idx="53">
                  <c:v>15.220721077847408</c:v>
                </c:pt>
                <c:pt idx="54">
                  <c:v>15.220721077847408</c:v>
                </c:pt>
                <c:pt idx="55">
                  <c:v>15.220721077847408</c:v>
                </c:pt>
                <c:pt idx="56">
                  <c:v>15.220721077847408</c:v>
                </c:pt>
                <c:pt idx="57">
                  <c:v>15.220721077847408</c:v>
                </c:pt>
                <c:pt idx="58">
                  <c:v>15.220721077847408</c:v>
                </c:pt>
                <c:pt idx="59">
                  <c:v>15.220721077847408</c:v>
                </c:pt>
                <c:pt idx="60">
                  <c:v>15.220721077847408</c:v>
                </c:pt>
                <c:pt idx="61">
                  <c:v>15.220721077847408</c:v>
                </c:pt>
                <c:pt idx="62">
                  <c:v>15.220721077847408</c:v>
                </c:pt>
                <c:pt idx="63">
                  <c:v>15.220721077847408</c:v>
                </c:pt>
                <c:pt idx="64">
                  <c:v>15.220721077847408</c:v>
                </c:pt>
                <c:pt idx="65">
                  <c:v>15.220721077847408</c:v>
                </c:pt>
                <c:pt idx="66">
                  <c:v>15.220721077847408</c:v>
                </c:pt>
                <c:pt idx="67">
                  <c:v>15.220721077847408</c:v>
                </c:pt>
                <c:pt idx="68">
                  <c:v>15.220721077847408</c:v>
                </c:pt>
                <c:pt idx="69">
                  <c:v>15.220721077847408</c:v>
                </c:pt>
                <c:pt idx="70">
                  <c:v>15.220721077847408</c:v>
                </c:pt>
                <c:pt idx="71">
                  <c:v>15.220721077847408</c:v>
                </c:pt>
                <c:pt idx="72">
                  <c:v>15.220721077847408</c:v>
                </c:pt>
                <c:pt idx="73">
                  <c:v>15.220721077847408</c:v>
                </c:pt>
                <c:pt idx="74">
                  <c:v>15.220721077847408</c:v>
                </c:pt>
                <c:pt idx="75">
                  <c:v>15.220721077847408</c:v>
                </c:pt>
                <c:pt idx="76">
                  <c:v>15.220721077847408</c:v>
                </c:pt>
                <c:pt idx="77">
                  <c:v>15.220721077847408</c:v>
                </c:pt>
                <c:pt idx="78">
                  <c:v>15.220721077847408</c:v>
                </c:pt>
                <c:pt idx="79">
                  <c:v>15.220721077847408</c:v>
                </c:pt>
                <c:pt idx="80">
                  <c:v>15.220721077847408</c:v>
                </c:pt>
                <c:pt idx="81">
                  <c:v>15.220721077847408</c:v>
                </c:pt>
                <c:pt idx="82">
                  <c:v>15.220721077847408</c:v>
                </c:pt>
                <c:pt idx="83">
                  <c:v>15.220721077847408</c:v>
                </c:pt>
                <c:pt idx="84">
                  <c:v>15.220721077847408</c:v>
                </c:pt>
                <c:pt idx="85">
                  <c:v>15.220721077847408</c:v>
                </c:pt>
                <c:pt idx="86">
                  <c:v>15.220721077847408</c:v>
                </c:pt>
                <c:pt idx="87">
                  <c:v>15.220721077847408</c:v>
                </c:pt>
                <c:pt idx="88">
                  <c:v>15.220721077847408</c:v>
                </c:pt>
                <c:pt idx="89">
                  <c:v>15.220721077847408</c:v>
                </c:pt>
                <c:pt idx="90">
                  <c:v>15.220721077847408</c:v>
                </c:pt>
                <c:pt idx="91">
                  <c:v>15.220721077847408</c:v>
                </c:pt>
                <c:pt idx="92">
                  <c:v>15.220721077847408</c:v>
                </c:pt>
                <c:pt idx="93">
                  <c:v>15.220721077847408</c:v>
                </c:pt>
                <c:pt idx="94">
                  <c:v>15.220721077847408</c:v>
                </c:pt>
                <c:pt idx="95">
                  <c:v>15.220721077847408</c:v>
                </c:pt>
                <c:pt idx="96">
                  <c:v>15.220721077847408</c:v>
                </c:pt>
                <c:pt idx="97">
                  <c:v>15.220721077847408</c:v>
                </c:pt>
                <c:pt idx="98">
                  <c:v>15.220721077847408</c:v>
                </c:pt>
                <c:pt idx="99">
                  <c:v>15.220721077847408</c:v>
                </c:pt>
                <c:pt idx="100">
                  <c:v>15.220721077847408</c:v>
                </c:pt>
                <c:pt idx="101">
                  <c:v>15.220721077847408</c:v>
                </c:pt>
                <c:pt idx="102">
                  <c:v>15.220721077847408</c:v>
                </c:pt>
                <c:pt idx="103">
                  <c:v>15.220721077847408</c:v>
                </c:pt>
                <c:pt idx="104">
                  <c:v>15.220721077847408</c:v>
                </c:pt>
                <c:pt idx="105">
                  <c:v>15.220721077847408</c:v>
                </c:pt>
                <c:pt idx="106">
                  <c:v>15.220721077847408</c:v>
                </c:pt>
                <c:pt idx="107">
                  <c:v>15.220721077847408</c:v>
                </c:pt>
                <c:pt idx="108">
                  <c:v>15.220721077847408</c:v>
                </c:pt>
                <c:pt idx="109">
                  <c:v>15.220721077847408</c:v>
                </c:pt>
                <c:pt idx="110">
                  <c:v>15.220721077847408</c:v>
                </c:pt>
                <c:pt idx="111">
                  <c:v>15.220721077847408</c:v>
                </c:pt>
                <c:pt idx="112">
                  <c:v>15.220721077847408</c:v>
                </c:pt>
                <c:pt idx="113">
                  <c:v>15.220721077847408</c:v>
                </c:pt>
                <c:pt idx="114">
                  <c:v>15.220721077847408</c:v>
                </c:pt>
                <c:pt idx="115">
                  <c:v>15.220721077847408</c:v>
                </c:pt>
                <c:pt idx="116">
                  <c:v>15.220721077847408</c:v>
                </c:pt>
                <c:pt idx="117">
                  <c:v>15.220721077847408</c:v>
                </c:pt>
                <c:pt idx="118">
                  <c:v>15.220721077847408</c:v>
                </c:pt>
                <c:pt idx="119">
                  <c:v>15.220721077847408</c:v>
                </c:pt>
                <c:pt idx="120">
                  <c:v>15.220721077847408</c:v>
                </c:pt>
                <c:pt idx="121">
                  <c:v>15.220721077847408</c:v>
                </c:pt>
                <c:pt idx="122">
                  <c:v>15.220721077847408</c:v>
                </c:pt>
                <c:pt idx="123">
                  <c:v>15.220721077847408</c:v>
                </c:pt>
                <c:pt idx="124">
                  <c:v>15.220721077847408</c:v>
                </c:pt>
                <c:pt idx="125">
                  <c:v>15.220721077847408</c:v>
                </c:pt>
                <c:pt idx="126">
                  <c:v>15.220721077847408</c:v>
                </c:pt>
                <c:pt idx="127">
                  <c:v>15.220721077847408</c:v>
                </c:pt>
                <c:pt idx="128">
                  <c:v>15.220721077847408</c:v>
                </c:pt>
                <c:pt idx="129">
                  <c:v>15.220721077847408</c:v>
                </c:pt>
                <c:pt idx="130">
                  <c:v>15.220721077847408</c:v>
                </c:pt>
                <c:pt idx="131">
                  <c:v>15.220721077847408</c:v>
                </c:pt>
                <c:pt idx="132">
                  <c:v>15.220721077847408</c:v>
                </c:pt>
                <c:pt idx="133">
                  <c:v>15.220721077847408</c:v>
                </c:pt>
                <c:pt idx="134">
                  <c:v>15.220721077847408</c:v>
                </c:pt>
                <c:pt idx="135">
                  <c:v>15.220721077847408</c:v>
                </c:pt>
                <c:pt idx="136">
                  <c:v>15.220721077847408</c:v>
                </c:pt>
                <c:pt idx="137">
                  <c:v>15.220721077847408</c:v>
                </c:pt>
                <c:pt idx="138">
                  <c:v>15.220721077847408</c:v>
                </c:pt>
                <c:pt idx="139">
                  <c:v>15.220721077847408</c:v>
                </c:pt>
                <c:pt idx="140">
                  <c:v>15.220721077847408</c:v>
                </c:pt>
                <c:pt idx="141">
                  <c:v>15.220721077847408</c:v>
                </c:pt>
                <c:pt idx="142">
                  <c:v>15.220721077847408</c:v>
                </c:pt>
                <c:pt idx="143">
                  <c:v>15.220721077847408</c:v>
                </c:pt>
                <c:pt idx="144">
                  <c:v>15.220721077847408</c:v>
                </c:pt>
                <c:pt idx="145">
                  <c:v>15.220721077847408</c:v>
                </c:pt>
                <c:pt idx="146">
                  <c:v>15.220721077847408</c:v>
                </c:pt>
                <c:pt idx="147">
                  <c:v>15.220721077847408</c:v>
                </c:pt>
                <c:pt idx="148">
                  <c:v>15.220721077847408</c:v>
                </c:pt>
                <c:pt idx="149">
                  <c:v>15.220721077847408</c:v>
                </c:pt>
                <c:pt idx="150">
                  <c:v>15.220721077847408</c:v>
                </c:pt>
                <c:pt idx="151">
                  <c:v>15.220721077847408</c:v>
                </c:pt>
                <c:pt idx="152">
                  <c:v>15.220721077847408</c:v>
                </c:pt>
                <c:pt idx="153">
                  <c:v>15.220721077847408</c:v>
                </c:pt>
                <c:pt idx="154">
                  <c:v>15.220721077847408</c:v>
                </c:pt>
                <c:pt idx="155">
                  <c:v>15.220721077847408</c:v>
                </c:pt>
                <c:pt idx="156">
                  <c:v>15.220721077847408</c:v>
                </c:pt>
                <c:pt idx="157">
                  <c:v>15.220721077847408</c:v>
                </c:pt>
                <c:pt idx="158">
                  <c:v>15.220721077847408</c:v>
                </c:pt>
                <c:pt idx="159">
                  <c:v>15.220721077847408</c:v>
                </c:pt>
                <c:pt idx="160">
                  <c:v>15.220721077847408</c:v>
                </c:pt>
                <c:pt idx="161">
                  <c:v>15.220721077847408</c:v>
                </c:pt>
                <c:pt idx="162">
                  <c:v>15.220721077847408</c:v>
                </c:pt>
                <c:pt idx="163">
                  <c:v>15.220721077847408</c:v>
                </c:pt>
                <c:pt idx="164">
                  <c:v>15.220721077847408</c:v>
                </c:pt>
                <c:pt idx="165">
                  <c:v>15.220721077847408</c:v>
                </c:pt>
                <c:pt idx="166">
                  <c:v>15.220721077847408</c:v>
                </c:pt>
                <c:pt idx="167">
                  <c:v>15.220721077847408</c:v>
                </c:pt>
                <c:pt idx="168">
                  <c:v>15.220721077847408</c:v>
                </c:pt>
                <c:pt idx="169">
                  <c:v>15.220721077847408</c:v>
                </c:pt>
                <c:pt idx="170">
                  <c:v>15.220721077847408</c:v>
                </c:pt>
                <c:pt idx="171">
                  <c:v>15.220721077847408</c:v>
                </c:pt>
                <c:pt idx="172">
                  <c:v>15.220721077847408</c:v>
                </c:pt>
                <c:pt idx="173">
                  <c:v>15.220721077847408</c:v>
                </c:pt>
                <c:pt idx="174">
                  <c:v>15.220721077847408</c:v>
                </c:pt>
                <c:pt idx="175">
                  <c:v>15.220721077847408</c:v>
                </c:pt>
                <c:pt idx="176">
                  <c:v>15.220721077847408</c:v>
                </c:pt>
                <c:pt idx="177">
                  <c:v>15.220721077847408</c:v>
                </c:pt>
                <c:pt idx="178">
                  <c:v>15.220721077847408</c:v>
                </c:pt>
                <c:pt idx="179">
                  <c:v>15.220721077847408</c:v>
                </c:pt>
                <c:pt idx="180">
                  <c:v>15.220721077847408</c:v>
                </c:pt>
                <c:pt idx="181">
                  <c:v>15.220721077847408</c:v>
                </c:pt>
                <c:pt idx="182">
                  <c:v>15.220721077847408</c:v>
                </c:pt>
                <c:pt idx="183">
                  <c:v>15.220721077847408</c:v>
                </c:pt>
                <c:pt idx="184">
                  <c:v>15.220721077847408</c:v>
                </c:pt>
                <c:pt idx="185">
                  <c:v>15.220721077847408</c:v>
                </c:pt>
                <c:pt idx="186">
                  <c:v>15.220721077847408</c:v>
                </c:pt>
                <c:pt idx="187">
                  <c:v>15.220721077847408</c:v>
                </c:pt>
                <c:pt idx="188">
                  <c:v>15.220721077847408</c:v>
                </c:pt>
                <c:pt idx="189">
                  <c:v>15.220721077847408</c:v>
                </c:pt>
                <c:pt idx="190">
                  <c:v>15.220721077847408</c:v>
                </c:pt>
                <c:pt idx="191">
                  <c:v>15.220721077847408</c:v>
                </c:pt>
                <c:pt idx="192">
                  <c:v>15.220721077847408</c:v>
                </c:pt>
                <c:pt idx="193">
                  <c:v>15.220721077847408</c:v>
                </c:pt>
                <c:pt idx="194">
                  <c:v>15.220721077847408</c:v>
                </c:pt>
                <c:pt idx="195">
                  <c:v>15.220721077847408</c:v>
                </c:pt>
                <c:pt idx="196">
                  <c:v>15.220721077847408</c:v>
                </c:pt>
                <c:pt idx="197">
                  <c:v>15.220721077847408</c:v>
                </c:pt>
                <c:pt idx="198">
                  <c:v>15.220721077847408</c:v>
                </c:pt>
                <c:pt idx="199">
                  <c:v>15.220721077847408</c:v>
                </c:pt>
                <c:pt idx="200">
                  <c:v>15.220721077847408</c:v>
                </c:pt>
                <c:pt idx="201">
                  <c:v>15.220721077847408</c:v>
                </c:pt>
                <c:pt idx="202">
                  <c:v>15.220721077847408</c:v>
                </c:pt>
                <c:pt idx="203">
                  <c:v>15.220721077847408</c:v>
                </c:pt>
                <c:pt idx="204">
                  <c:v>15.220721077847408</c:v>
                </c:pt>
                <c:pt idx="205">
                  <c:v>15.220721077847408</c:v>
                </c:pt>
                <c:pt idx="206">
                  <c:v>15.220721077847408</c:v>
                </c:pt>
                <c:pt idx="207">
                  <c:v>15.220721077847408</c:v>
                </c:pt>
                <c:pt idx="208">
                  <c:v>15.220721077847408</c:v>
                </c:pt>
                <c:pt idx="209">
                  <c:v>15.220721077847408</c:v>
                </c:pt>
                <c:pt idx="210">
                  <c:v>15.220721077847408</c:v>
                </c:pt>
                <c:pt idx="211">
                  <c:v>15.220721077847408</c:v>
                </c:pt>
                <c:pt idx="212">
                  <c:v>15.220721077847408</c:v>
                </c:pt>
                <c:pt idx="213">
                  <c:v>15.220721077847408</c:v>
                </c:pt>
                <c:pt idx="214">
                  <c:v>15.220721077847408</c:v>
                </c:pt>
                <c:pt idx="215">
                  <c:v>15.220721077847408</c:v>
                </c:pt>
                <c:pt idx="216">
                  <c:v>15.220721077847408</c:v>
                </c:pt>
                <c:pt idx="217">
                  <c:v>15.220721077847408</c:v>
                </c:pt>
                <c:pt idx="218">
                  <c:v>15.220721077847408</c:v>
                </c:pt>
                <c:pt idx="219">
                  <c:v>15.220721077847408</c:v>
                </c:pt>
                <c:pt idx="220">
                  <c:v>15.220721077847408</c:v>
                </c:pt>
                <c:pt idx="221">
                  <c:v>15.220721077847408</c:v>
                </c:pt>
                <c:pt idx="222">
                  <c:v>15.220721077847408</c:v>
                </c:pt>
                <c:pt idx="223">
                  <c:v>15.220721077847408</c:v>
                </c:pt>
                <c:pt idx="224">
                  <c:v>15.220721077847408</c:v>
                </c:pt>
                <c:pt idx="225">
                  <c:v>15.220721077847408</c:v>
                </c:pt>
                <c:pt idx="226">
                  <c:v>15.220721077847408</c:v>
                </c:pt>
                <c:pt idx="227">
                  <c:v>15.220721077847408</c:v>
                </c:pt>
                <c:pt idx="228">
                  <c:v>15.220721077847408</c:v>
                </c:pt>
                <c:pt idx="229">
                  <c:v>15.220721077847408</c:v>
                </c:pt>
                <c:pt idx="230">
                  <c:v>15.220721077847408</c:v>
                </c:pt>
                <c:pt idx="231">
                  <c:v>15.220721077847408</c:v>
                </c:pt>
                <c:pt idx="232">
                  <c:v>15.220721077847408</c:v>
                </c:pt>
                <c:pt idx="233">
                  <c:v>15.220721077847408</c:v>
                </c:pt>
                <c:pt idx="234">
                  <c:v>15.220721077847408</c:v>
                </c:pt>
                <c:pt idx="235">
                  <c:v>15.220721077847408</c:v>
                </c:pt>
                <c:pt idx="236">
                  <c:v>15.220721077847408</c:v>
                </c:pt>
                <c:pt idx="237">
                  <c:v>15.220721077847408</c:v>
                </c:pt>
                <c:pt idx="238">
                  <c:v>15.220721077847408</c:v>
                </c:pt>
                <c:pt idx="239">
                  <c:v>15.220721077847408</c:v>
                </c:pt>
                <c:pt idx="240">
                  <c:v>15.220721077847408</c:v>
                </c:pt>
                <c:pt idx="241">
                  <c:v>15.220721077847408</c:v>
                </c:pt>
                <c:pt idx="242">
                  <c:v>15.220721077847408</c:v>
                </c:pt>
                <c:pt idx="243">
                  <c:v>15.220721077847408</c:v>
                </c:pt>
                <c:pt idx="244">
                  <c:v>15.220721077847408</c:v>
                </c:pt>
                <c:pt idx="245">
                  <c:v>15.220721077847408</c:v>
                </c:pt>
                <c:pt idx="246">
                  <c:v>15.220721077847408</c:v>
                </c:pt>
                <c:pt idx="247">
                  <c:v>15.220721077847408</c:v>
                </c:pt>
                <c:pt idx="248">
                  <c:v>15.220721077847408</c:v>
                </c:pt>
                <c:pt idx="249">
                  <c:v>15.220721077847408</c:v>
                </c:pt>
                <c:pt idx="250">
                  <c:v>15.220721077847408</c:v>
                </c:pt>
                <c:pt idx="251">
                  <c:v>15.220721077847408</c:v>
                </c:pt>
                <c:pt idx="252">
                  <c:v>15.220721077847408</c:v>
                </c:pt>
                <c:pt idx="253">
                  <c:v>15.220721077847408</c:v>
                </c:pt>
                <c:pt idx="254">
                  <c:v>15.220721077847408</c:v>
                </c:pt>
                <c:pt idx="255">
                  <c:v>15.220721077847408</c:v>
                </c:pt>
                <c:pt idx="256">
                  <c:v>15.220721077847408</c:v>
                </c:pt>
                <c:pt idx="257">
                  <c:v>15.220721077847408</c:v>
                </c:pt>
                <c:pt idx="258">
                  <c:v>15.220721077847408</c:v>
                </c:pt>
                <c:pt idx="259">
                  <c:v>15.220721077847408</c:v>
                </c:pt>
                <c:pt idx="260">
                  <c:v>15.220721077847408</c:v>
                </c:pt>
                <c:pt idx="261">
                  <c:v>15.220721077847408</c:v>
                </c:pt>
                <c:pt idx="262">
                  <c:v>15.220721077847408</c:v>
                </c:pt>
                <c:pt idx="263">
                  <c:v>15.220721077847408</c:v>
                </c:pt>
                <c:pt idx="264">
                  <c:v>15.220721077847408</c:v>
                </c:pt>
                <c:pt idx="265">
                  <c:v>15.220721077847408</c:v>
                </c:pt>
                <c:pt idx="266">
                  <c:v>15.220721077847408</c:v>
                </c:pt>
                <c:pt idx="267">
                  <c:v>15.220721077847408</c:v>
                </c:pt>
                <c:pt idx="268">
                  <c:v>15.220721077847408</c:v>
                </c:pt>
                <c:pt idx="269">
                  <c:v>15.220721077847408</c:v>
                </c:pt>
                <c:pt idx="270">
                  <c:v>15.220721077847408</c:v>
                </c:pt>
                <c:pt idx="271">
                  <c:v>15.220721077847408</c:v>
                </c:pt>
                <c:pt idx="272">
                  <c:v>15.220721077847408</c:v>
                </c:pt>
                <c:pt idx="273">
                  <c:v>15.220721077847408</c:v>
                </c:pt>
                <c:pt idx="274">
                  <c:v>15.220721077847408</c:v>
                </c:pt>
                <c:pt idx="275">
                  <c:v>15.220721077847408</c:v>
                </c:pt>
                <c:pt idx="276">
                  <c:v>15.220721077847408</c:v>
                </c:pt>
                <c:pt idx="277">
                  <c:v>15.220721077847408</c:v>
                </c:pt>
                <c:pt idx="278">
                  <c:v>15.220721077847408</c:v>
                </c:pt>
                <c:pt idx="279">
                  <c:v>15.220721077847408</c:v>
                </c:pt>
                <c:pt idx="280">
                  <c:v>15.220721077847408</c:v>
                </c:pt>
                <c:pt idx="281">
                  <c:v>15.220721077847408</c:v>
                </c:pt>
                <c:pt idx="282">
                  <c:v>15.220721077847408</c:v>
                </c:pt>
                <c:pt idx="283">
                  <c:v>15.220721077847408</c:v>
                </c:pt>
                <c:pt idx="284">
                  <c:v>15.220721077847408</c:v>
                </c:pt>
                <c:pt idx="285">
                  <c:v>15.220721077847408</c:v>
                </c:pt>
                <c:pt idx="286">
                  <c:v>15.220721077847408</c:v>
                </c:pt>
                <c:pt idx="287">
                  <c:v>15.220721077847408</c:v>
                </c:pt>
                <c:pt idx="288">
                  <c:v>15.220721077847408</c:v>
                </c:pt>
                <c:pt idx="289">
                  <c:v>15.220721077847408</c:v>
                </c:pt>
                <c:pt idx="290">
                  <c:v>15.220721077847408</c:v>
                </c:pt>
                <c:pt idx="291">
                  <c:v>15.220721077847408</c:v>
                </c:pt>
                <c:pt idx="292">
                  <c:v>15.220721077847408</c:v>
                </c:pt>
                <c:pt idx="293">
                  <c:v>15.220721077847408</c:v>
                </c:pt>
                <c:pt idx="294">
                  <c:v>15.220721077847408</c:v>
                </c:pt>
                <c:pt idx="295">
                  <c:v>15.220721077847408</c:v>
                </c:pt>
                <c:pt idx="296">
                  <c:v>15.220721077847408</c:v>
                </c:pt>
                <c:pt idx="297">
                  <c:v>15.220721077847408</c:v>
                </c:pt>
                <c:pt idx="298">
                  <c:v>15.220721077847408</c:v>
                </c:pt>
                <c:pt idx="299">
                  <c:v>15.220721077847408</c:v>
                </c:pt>
                <c:pt idx="300">
                  <c:v>15.220721077847408</c:v>
                </c:pt>
                <c:pt idx="301">
                  <c:v>15.220721077847408</c:v>
                </c:pt>
                <c:pt idx="302">
                  <c:v>15.220721077847408</c:v>
                </c:pt>
                <c:pt idx="303">
                  <c:v>15.220721077847408</c:v>
                </c:pt>
                <c:pt idx="304">
                  <c:v>15.220721077847408</c:v>
                </c:pt>
                <c:pt idx="305">
                  <c:v>15.220721077847408</c:v>
                </c:pt>
                <c:pt idx="306">
                  <c:v>15.220721077847408</c:v>
                </c:pt>
                <c:pt idx="307">
                  <c:v>15.220721077847408</c:v>
                </c:pt>
                <c:pt idx="308">
                  <c:v>15.220721077847408</c:v>
                </c:pt>
                <c:pt idx="309">
                  <c:v>15.220721077847408</c:v>
                </c:pt>
                <c:pt idx="310">
                  <c:v>15.220721077847408</c:v>
                </c:pt>
                <c:pt idx="311">
                  <c:v>15.220721077847408</c:v>
                </c:pt>
                <c:pt idx="312">
                  <c:v>15.220721077847408</c:v>
                </c:pt>
                <c:pt idx="313">
                  <c:v>15.220721077847408</c:v>
                </c:pt>
                <c:pt idx="314">
                  <c:v>15.220721077847408</c:v>
                </c:pt>
                <c:pt idx="315">
                  <c:v>15.220721077847408</c:v>
                </c:pt>
                <c:pt idx="316">
                  <c:v>15.220721077847408</c:v>
                </c:pt>
                <c:pt idx="317">
                  <c:v>15.220721077847408</c:v>
                </c:pt>
                <c:pt idx="318">
                  <c:v>15.220721077847408</c:v>
                </c:pt>
                <c:pt idx="319">
                  <c:v>15.220721077847408</c:v>
                </c:pt>
                <c:pt idx="320">
                  <c:v>15.220721077847408</c:v>
                </c:pt>
                <c:pt idx="321">
                  <c:v>15.220721077847408</c:v>
                </c:pt>
                <c:pt idx="322">
                  <c:v>15.220721077847408</c:v>
                </c:pt>
                <c:pt idx="323">
                  <c:v>15.220721077847408</c:v>
                </c:pt>
                <c:pt idx="324">
                  <c:v>15.220721077847408</c:v>
                </c:pt>
                <c:pt idx="325">
                  <c:v>15.220721077847408</c:v>
                </c:pt>
                <c:pt idx="326">
                  <c:v>15.220721077847408</c:v>
                </c:pt>
                <c:pt idx="327">
                  <c:v>15.220721077847408</c:v>
                </c:pt>
                <c:pt idx="328">
                  <c:v>15.220721077847408</c:v>
                </c:pt>
                <c:pt idx="329">
                  <c:v>15.220721077847408</c:v>
                </c:pt>
                <c:pt idx="330">
                  <c:v>15.220721077847408</c:v>
                </c:pt>
                <c:pt idx="331">
                  <c:v>15.220721077847408</c:v>
                </c:pt>
                <c:pt idx="332">
                  <c:v>15.220721077847408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62016"/>
        <c:axId val="75863936"/>
      </c:scatterChart>
      <c:valAx>
        <c:axId val="7586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&amp; Date</a:t>
                </a:r>
              </a:p>
            </c:rich>
          </c:tx>
          <c:layout>
            <c:manualLayout>
              <c:xMode val="edge"/>
              <c:yMode val="edge"/>
              <c:x val="0.42599814085739285"/>
              <c:y val="0.93299664625255174"/>
            </c:manualLayout>
          </c:layout>
          <c:overlay val="0"/>
        </c:title>
        <c:numFmt formatCode="[$-409]m/d/yy\ h:mm\ AM/PM;@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18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863936"/>
        <c:crosses val="autoZero"/>
        <c:crossBetween val="midCat"/>
      </c:valAx>
      <c:valAx>
        <c:axId val="75863936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Flow (MGD)</a:t>
                </a:r>
              </a:p>
            </c:rich>
          </c:tx>
          <c:layout>
            <c:manualLayout>
              <c:xMode val="edge"/>
              <c:yMode val="edge"/>
              <c:x val="1.080566491688539E-2"/>
              <c:y val="0.3971087780694079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75862016"/>
        <c:crosses val="autoZero"/>
        <c:crossBetween val="midCat"/>
        <c:majorUnit val="5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3335083114610669"/>
          <c:y val="0.2011793525809274"/>
          <c:w val="0.21856337391495576"/>
          <c:h val="7.5522150640260882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/>
            </a:pPr>
            <a:r>
              <a:rPr lang="en-US" sz="2000" b="1" i="0" u="none" baseline="0" dirty="0" smtClean="0"/>
              <a:t>BNR </a:t>
            </a:r>
            <a:r>
              <a:rPr lang="en-US" sz="2000" b="1" i="0" u="none" baseline="0" dirty="0"/>
              <a:t>Process  - Effluent Flow, BOD, TSS, and Ammonia</a:t>
            </a:r>
            <a:endParaRPr lang="en-US" sz="2000" u="none" dirty="0"/>
          </a:p>
        </c:rich>
      </c:tx>
      <c:layout>
        <c:manualLayout>
          <c:xMode val="edge"/>
          <c:yMode val="edge"/>
          <c:x val="0.10754217763859794"/>
          <c:y val="2.245878296971246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37304924263138"/>
          <c:y val="0.13139957532039695"/>
          <c:w val="0.78517398917368342"/>
          <c:h val="0.69162944035969365"/>
        </c:manualLayout>
      </c:layout>
      <c:scatterChart>
        <c:scatterStyle val="smoothMarker"/>
        <c:varyColors val="0"/>
        <c:ser>
          <c:idx val="0"/>
          <c:order val="0"/>
          <c:tx>
            <c:v>Effluent Flow</c:v>
          </c:tx>
          <c:spPr>
            <a:ln w="22225"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3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4F81BD">
                    <a:lumMod val="50000"/>
                  </a:srgbClr>
                </a:solidFill>
              </a:ln>
            </c:spPr>
          </c:marker>
          <c:xVal>
            <c:numRef>
              <c:f>Data!$B$6:$B$134</c:f>
              <c:numCache>
                <c:formatCode>m/d/yyyy</c:formatCode>
                <c:ptCount val="129"/>
                <c:pt idx="0">
                  <c:v>40811</c:v>
                </c:pt>
                <c:pt idx="1">
                  <c:v>40812</c:v>
                </c:pt>
                <c:pt idx="2">
                  <c:v>40813</c:v>
                </c:pt>
                <c:pt idx="3">
                  <c:v>40814</c:v>
                </c:pt>
                <c:pt idx="4">
                  <c:v>40815</c:v>
                </c:pt>
                <c:pt idx="5">
                  <c:v>40816</c:v>
                </c:pt>
                <c:pt idx="6">
                  <c:v>40817</c:v>
                </c:pt>
                <c:pt idx="7">
                  <c:v>40818</c:v>
                </c:pt>
                <c:pt idx="8">
                  <c:v>40819</c:v>
                </c:pt>
                <c:pt idx="9">
                  <c:v>40820</c:v>
                </c:pt>
                <c:pt idx="10">
                  <c:v>40821</c:v>
                </c:pt>
                <c:pt idx="11">
                  <c:v>40822</c:v>
                </c:pt>
                <c:pt idx="12">
                  <c:v>40823</c:v>
                </c:pt>
                <c:pt idx="13">
                  <c:v>40824</c:v>
                </c:pt>
                <c:pt idx="14">
                  <c:v>40825</c:v>
                </c:pt>
                <c:pt idx="15">
                  <c:v>40826</c:v>
                </c:pt>
                <c:pt idx="16">
                  <c:v>40827</c:v>
                </c:pt>
                <c:pt idx="17">
                  <c:v>40828</c:v>
                </c:pt>
                <c:pt idx="18">
                  <c:v>40829</c:v>
                </c:pt>
                <c:pt idx="19">
                  <c:v>40830</c:v>
                </c:pt>
                <c:pt idx="20">
                  <c:v>40831</c:v>
                </c:pt>
                <c:pt idx="21">
                  <c:v>40832</c:v>
                </c:pt>
                <c:pt idx="22">
                  <c:v>40833</c:v>
                </c:pt>
                <c:pt idx="23">
                  <c:v>40834</c:v>
                </c:pt>
                <c:pt idx="24">
                  <c:v>40835</c:v>
                </c:pt>
                <c:pt idx="25">
                  <c:v>40836</c:v>
                </c:pt>
                <c:pt idx="26">
                  <c:v>40837</c:v>
                </c:pt>
                <c:pt idx="27">
                  <c:v>40838</c:v>
                </c:pt>
                <c:pt idx="28">
                  <c:v>40839</c:v>
                </c:pt>
                <c:pt idx="29">
                  <c:v>40840</c:v>
                </c:pt>
                <c:pt idx="30">
                  <c:v>40841</c:v>
                </c:pt>
                <c:pt idx="31">
                  <c:v>40842</c:v>
                </c:pt>
                <c:pt idx="32">
                  <c:v>40843</c:v>
                </c:pt>
                <c:pt idx="33">
                  <c:v>40844</c:v>
                </c:pt>
                <c:pt idx="34">
                  <c:v>40845</c:v>
                </c:pt>
                <c:pt idx="35">
                  <c:v>40846</c:v>
                </c:pt>
                <c:pt idx="36">
                  <c:v>40847</c:v>
                </c:pt>
                <c:pt idx="37">
                  <c:v>40848</c:v>
                </c:pt>
                <c:pt idx="38">
                  <c:v>40849</c:v>
                </c:pt>
                <c:pt idx="39">
                  <c:v>40850</c:v>
                </c:pt>
                <c:pt idx="40">
                  <c:v>40851</c:v>
                </c:pt>
                <c:pt idx="41">
                  <c:v>40852</c:v>
                </c:pt>
                <c:pt idx="42">
                  <c:v>40853</c:v>
                </c:pt>
                <c:pt idx="43">
                  <c:v>40854</c:v>
                </c:pt>
                <c:pt idx="44">
                  <c:v>40855</c:v>
                </c:pt>
                <c:pt idx="45">
                  <c:v>40856</c:v>
                </c:pt>
                <c:pt idx="46">
                  <c:v>40857</c:v>
                </c:pt>
                <c:pt idx="47">
                  <c:v>40858</c:v>
                </c:pt>
                <c:pt idx="48">
                  <c:v>40859</c:v>
                </c:pt>
                <c:pt idx="49">
                  <c:v>40860</c:v>
                </c:pt>
                <c:pt idx="50">
                  <c:v>40861</c:v>
                </c:pt>
                <c:pt idx="51">
                  <c:v>40862</c:v>
                </c:pt>
                <c:pt idx="52">
                  <c:v>40863</c:v>
                </c:pt>
                <c:pt idx="53">
                  <c:v>40864</c:v>
                </c:pt>
                <c:pt idx="54">
                  <c:v>40865</c:v>
                </c:pt>
                <c:pt idx="55">
                  <c:v>40866</c:v>
                </c:pt>
                <c:pt idx="56">
                  <c:v>40867</c:v>
                </c:pt>
                <c:pt idx="57">
                  <c:v>40868</c:v>
                </c:pt>
                <c:pt idx="58">
                  <c:v>40869</c:v>
                </c:pt>
                <c:pt idx="59">
                  <c:v>40870</c:v>
                </c:pt>
                <c:pt idx="60">
                  <c:v>40871</c:v>
                </c:pt>
                <c:pt idx="61">
                  <c:v>40872</c:v>
                </c:pt>
                <c:pt idx="62">
                  <c:v>40873</c:v>
                </c:pt>
                <c:pt idx="63">
                  <c:v>40874</c:v>
                </c:pt>
                <c:pt idx="64">
                  <c:v>40875</c:v>
                </c:pt>
                <c:pt idx="65">
                  <c:v>40876</c:v>
                </c:pt>
                <c:pt idx="66">
                  <c:v>40877</c:v>
                </c:pt>
                <c:pt idx="67">
                  <c:v>40878</c:v>
                </c:pt>
                <c:pt idx="68">
                  <c:v>40879</c:v>
                </c:pt>
                <c:pt idx="69">
                  <c:v>40880</c:v>
                </c:pt>
                <c:pt idx="70">
                  <c:v>40881</c:v>
                </c:pt>
                <c:pt idx="71">
                  <c:v>40882</c:v>
                </c:pt>
                <c:pt idx="72">
                  <c:v>40883</c:v>
                </c:pt>
                <c:pt idx="73">
                  <c:v>40884</c:v>
                </c:pt>
                <c:pt idx="74">
                  <c:v>40885</c:v>
                </c:pt>
                <c:pt idx="75">
                  <c:v>40886</c:v>
                </c:pt>
                <c:pt idx="76">
                  <c:v>40887</c:v>
                </c:pt>
                <c:pt idx="77">
                  <c:v>40888</c:v>
                </c:pt>
                <c:pt idx="78">
                  <c:v>40889</c:v>
                </c:pt>
                <c:pt idx="79">
                  <c:v>40890</c:v>
                </c:pt>
                <c:pt idx="80">
                  <c:v>40891</c:v>
                </c:pt>
                <c:pt idx="81">
                  <c:v>40892</c:v>
                </c:pt>
                <c:pt idx="82">
                  <c:v>40893</c:v>
                </c:pt>
                <c:pt idx="83">
                  <c:v>40894</c:v>
                </c:pt>
                <c:pt idx="84">
                  <c:v>40895</c:v>
                </c:pt>
                <c:pt idx="85">
                  <c:v>40896</c:v>
                </c:pt>
                <c:pt idx="86">
                  <c:v>40897</c:v>
                </c:pt>
                <c:pt idx="87">
                  <c:v>40898</c:v>
                </c:pt>
                <c:pt idx="88">
                  <c:v>40899</c:v>
                </c:pt>
                <c:pt idx="89">
                  <c:v>40900</c:v>
                </c:pt>
                <c:pt idx="90">
                  <c:v>40901</c:v>
                </c:pt>
                <c:pt idx="91">
                  <c:v>40902</c:v>
                </c:pt>
                <c:pt idx="92">
                  <c:v>40903</c:v>
                </c:pt>
                <c:pt idx="93">
                  <c:v>40904</c:v>
                </c:pt>
                <c:pt idx="94">
                  <c:v>40905</c:v>
                </c:pt>
                <c:pt idx="95">
                  <c:v>40906</c:v>
                </c:pt>
                <c:pt idx="96">
                  <c:v>40907</c:v>
                </c:pt>
                <c:pt idx="97">
                  <c:v>40908</c:v>
                </c:pt>
                <c:pt idx="98">
                  <c:v>40909</c:v>
                </c:pt>
                <c:pt idx="99">
                  <c:v>40910</c:v>
                </c:pt>
                <c:pt idx="100">
                  <c:v>40911</c:v>
                </c:pt>
                <c:pt idx="101">
                  <c:v>40912</c:v>
                </c:pt>
                <c:pt idx="102">
                  <c:v>40913</c:v>
                </c:pt>
                <c:pt idx="103">
                  <c:v>40914</c:v>
                </c:pt>
                <c:pt idx="104">
                  <c:v>40915</c:v>
                </c:pt>
                <c:pt idx="105">
                  <c:v>40916</c:v>
                </c:pt>
                <c:pt idx="106">
                  <c:v>40917</c:v>
                </c:pt>
                <c:pt idx="107">
                  <c:v>40918</c:v>
                </c:pt>
                <c:pt idx="108">
                  <c:v>40919</c:v>
                </c:pt>
                <c:pt idx="109">
                  <c:v>40920</c:v>
                </c:pt>
                <c:pt idx="110">
                  <c:v>40921</c:v>
                </c:pt>
                <c:pt idx="111">
                  <c:v>40922</c:v>
                </c:pt>
                <c:pt idx="112">
                  <c:v>40923</c:v>
                </c:pt>
                <c:pt idx="113">
                  <c:v>40924</c:v>
                </c:pt>
                <c:pt idx="114">
                  <c:v>40925</c:v>
                </c:pt>
                <c:pt idx="115">
                  <c:v>40926</c:v>
                </c:pt>
                <c:pt idx="116">
                  <c:v>40927</c:v>
                </c:pt>
                <c:pt idx="117">
                  <c:v>40928</c:v>
                </c:pt>
                <c:pt idx="118">
                  <c:v>40929</c:v>
                </c:pt>
                <c:pt idx="119">
                  <c:v>40930</c:v>
                </c:pt>
                <c:pt idx="120">
                  <c:v>40931</c:v>
                </c:pt>
                <c:pt idx="121">
                  <c:v>40932</c:v>
                </c:pt>
                <c:pt idx="122">
                  <c:v>40933</c:v>
                </c:pt>
                <c:pt idx="123">
                  <c:v>40934</c:v>
                </c:pt>
                <c:pt idx="124">
                  <c:v>40935</c:v>
                </c:pt>
                <c:pt idx="125">
                  <c:v>40936</c:v>
                </c:pt>
                <c:pt idx="126">
                  <c:v>40937</c:v>
                </c:pt>
                <c:pt idx="127">
                  <c:v>40938</c:v>
                </c:pt>
                <c:pt idx="128">
                  <c:v>40939</c:v>
                </c:pt>
              </c:numCache>
            </c:numRef>
          </c:xVal>
          <c:yVal>
            <c:numRef>
              <c:f>Data!$E$6:$E$134</c:f>
              <c:numCache>
                <c:formatCode>0.00</c:formatCode>
                <c:ptCount val="129"/>
                <c:pt idx="0">
                  <c:v>6.63</c:v>
                </c:pt>
                <c:pt idx="1">
                  <c:v>10.17</c:v>
                </c:pt>
                <c:pt idx="2">
                  <c:v>12.384000000000002</c:v>
                </c:pt>
                <c:pt idx="3">
                  <c:v>16.534000000000031</c:v>
                </c:pt>
                <c:pt idx="4">
                  <c:v>15.826000000000002</c:v>
                </c:pt>
                <c:pt idx="5">
                  <c:v>11.736999999999998</c:v>
                </c:pt>
                <c:pt idx="6">
                  <c:v>11.573000000000002</c:v>
                </c:pt>
                <c:pt idx="7">
                  <c:v>14.495000000000006</c:v>
                </c:pt>
                <c:pt idx="8">
                  <c:v>12.571</c:v>
                </c:pt>
                <c:pt idx="9">
                  <c:v>10.454000000000002</c:v>
                </c:pt>
                <c:pt idx="10">
                  <c:v>9.6710000000000012</c:v>
                </c:pt>
                <c:pt idx="11">
                  <c:v>7.6690000000000005</c:v>
                </c:pt>
                <c:pt idx="12">
                  <c:v>6.6959999999999855</c:v>
                </c:pt>
                <c:pt idx="13">
                  <c:v>6.2080000000000002</c:v>
                </c:pt>
                <c:pt idx="14">
                  <c:v>5.8579999999999846</c:v>
                </c:pt>
                <c:pt idx="15">
                  <c:v>5.7909999999999995</c:v>
                </c:pt>
                <c:pt idx="16">
                  <c:v>5.6279999999999788</c:v>
                </c:pt>
                <c:pt idx="17">
                  <c:v>8.4960000000000004</c:v>
                </c:pt>
                <c:pt idx="18">
                  <c:v>9.6920000000000002</c:v>
                </c:pt>
                <c:pt idx="19">
                  <c:v>16.475999999999939</c:v>
                </c:pt>
                <c:pt idx="20">
                  <c:v>11.257</c:v>
                </c:pt>
                <c:pt idx="21">
                  <c:v>9.2960000000000012</c:v>
                </c:pt>
                <c:pt idx="22">
                  <c:v>9.68</c:v>
                </c:pt>
                <c:pt idx="23">
                  <c:v>8.1230000000000011</c:v>
                </c:pt>
                <c:pt idx="24">
                  <c:v>7.7549999999999955</c:v>
                </c:pt>
                <c:pt idx="25">
                  <c:v>9.4120000000000008</c:v>
                </c:pt>
                <c:pt idx="26">
                  <c:v>7.2869999999999999</c:v>
                </c:pt>
                <c:pt idx="27">
                  <c:v>7.3209999999999855</c:v>
                </c:pt>
                <c:pt idx="28">
                  <c:v>6.0070000000000006</c:v>
                </c:pt>
                <c:pt idx="29">
                  <c:v>6.0489999999999995</c:v>
                </c:pt>
                <c:pt idx="30">
                  <c:v>5.6229999999999816</c:v>
                </c:pt>
                <c:pt idx="31">
                  <c:v>5.84</c:v>
                </c:pt>
                <c:pt idx="32">
                  <c:v>8.9970000000000017</c:v>
                </c:pt>
                <c:pt idx="33">
                  <c:v>6.5739999999999998</c:v>
                </c:pt>
                <c:pt idx="34">
                  <c:v>11.973000000000004</c:v>
                </c:pt>
                <c:pt idx="35">
                  <c:v>12.608000000000001</c:v>
                </c:pt>
                <c:pt idx="36">
                  <c:v>10.951000000000002</c:v>
                </c:pt>
                <c:pt idx="37">
                  <c:v>9.5890000000000004</c:v>
                </c:pt>
                <c:pt idx="38">
                  <c:v>8.5610000000000035</c:v>
                </c:pt>
                <c:pt idx="39">
                  <c:v>8.0290000000000017</c:v>
                </c:pt>
                <c:pt idx="40">
                  <c:v>8.4750000000000068</c:v>
                </c:pt>
                <c:pt idx="41">
                  <c:v>6.3259999999999845</c:v>
                </c:pt>
                <c:pt idx="42">
                  <c:v>6.0530000000000008</c:v>
                </c:pt>
                <c:pt idx="43">
                  <c:v>5.6419999999999995</c:v>
                </c:pt>
                <c:pt idx="44">
                  <c:v>5.4210000000000003</c:v>
                </c:pt>
                <c:pt idx="45">
                  <c:v>5.3130000000000006</c:v>
                </c:pt>
                <c:pt idx="46">
                  <c:v>5.1639999999999855</c:v>
                </c:pt>
                <c:pt idx="47">
                  <c:v>4.9880000000000004</c:v>
                </c:pt>
                <c:pt idx="48">
                  <c:v>4.5739999999999998</c:v>
                </c:pt>
                <c:pt idx="49">
                  <c:v>4.8769999999999998</c:v>
                </c:pt>
                <c:pt idx="50">
                  <c:v>5.07</c:v>
                </c:pt>
                <c:pt idx="51">
                  <c:v>6.8839999999999995</c:v>
                </c:pt>
                <c:pt idx="52">
                  <c:v>6.9880000000000004</c:v>
                </c:pt>
                <c:pt idx="53">
                  <c:v>5.5269999999999975</c:v>
                </c:pt>
                <c:pt idx="54">
                  <c:v>5.1109999999999856</c:v>
                </c:pt>
                <c:pt idx="55">
                  <c:v>4.7389999999999999</c:v>
                </c:pt>
                <c:pt idx="56">
                  <c:v>5.2910000000000004</c:v>
                </c:pt>
                <c:pt idx="57">
                  <c:v>7.0600000000000005</c:v>
                </c:pt>
                <c:pt idx="58">
                  <c:v>13.893000000000002</c:v>
                </c:pt>
                <c:pt idx="59">
                  <c:v>25.5</c:v>
                </c:pt>
                <c:pt idx="60">
                  <c:v>12.809000000000006</c:v>
                </c:pt>
                <c:pt idx="61">
                  <c:v>11.715</c:v>
                </c:pt>
                <c:pt idx="62">
                  <c:v>9.0620000000000047</c:v>
                </c:pt>
                <c:pt idx="63">
                  <c:v>8.261000000000001</c:v>
                </c:pt>
                <c:pt idx="64">
                  <c:v>7.5850000000000009</c:v>
                </c:pt>
                <c:pt idx="65">
                  <c:v>11.350000000000026</c:v>
                </c:pt>
                <c:pt idx="66">
                  <c:v>11.813000000000002</c:v>
                </c:pt>
                <c:pt idx="67">
                  <c:v>9.2339999999999982</c:v>
                </c:pt>
                <c:pt idx="68">
                  <c:v>7.5960000000000001</c:v>
                </c:pt>
                <c:pt idx="69">
                  <c:v>6.875</c:v>
                </c:pt>
                <c:pt idx="70">
                  <c:v>6.6629999999999807</c:v>
                </c:pt>
                <c:pt idx="71">
                  <c:v>6.5860000000000003</c:v>
                </c:pt>
                <c:pt idx="72">
                  <c:v>8.08</c:v>
                </c:pt>
                <c:pt idx="73">
                  <c:v>20.736000000000001</c:v>
                </c:pt>
                <c:pt idx="74">
                  <c:v>15.537000000000001</c:v>
                </c:pt>
                <c:pt idx="75">
                  <c:v>11.787999999999998</c:v>
                </c:pt>
                <c:pt idx="76">
                  <c:v>10.359000000000034</c:v>
                </c:pt>
                <c:pt idx="77">
                  <c:v>7.9089999999999998</c:v>
                </c:pt>
                <c:pt idx="78">
                  <c:v>7.4590000000000014</c:v>
                </c:pt>
                <c:pt idx="79">
                  <c:v>6.8259999999999845</c:v>
                </c:pt>
                <c:pt idx="80">
                  <c:v>6.6489999999999965</c:v>
                </c:pt>
                <c:pt idx="81">
                  <c:v>7.0539999999999985</c:v>
                </c:pt>
                <c:pt idx="82">
                  <c:v>6.2889999999999997</c:v>
                </c:pt>
                <c:pt idx="83">
                  <c:v>5.766</c:v>
                </c:pt>
                <c:pt idx="84">
                  <c:v>5.6189999999999856</c:v>
                </c:pt>
                <c:pt idx="85">
                  <c:v>5.5549999999999855</c:v>
                </c:pt>
                <c:pt idx="86">
                  <c:v>6.5330000000000004</c:v>
                </c:pt>
                <c:pt idx="87">
                  <c:v>11.461</c:v>
                </c:pt>
                <c:pt idx="88">
                  <c:v>11.366000000000026</c:v>
                </c:pt>
                <c:pt idx="89">
                  <c:v>14.632</c:v>
                </c:pt>
                <c:pt idx="90">
                  <c:v>12.143999999999998</c:v>
                </c:pt>
                <c:pt idx="91">
                  <c:v>9.1620000000000008</c:v>
                </c:pt>
                <c:pt idx="92">
                  <c:v>8.0130000000000035</c:v>
                </c:pt>
                <c:pt idx="93">
                  <c:v>11.675000000000002</c:v>
                </c:pt>
                <c:pt idx="94">
                  <c:v>13.034000000000001</c:v>
                </c:pt>
                <c:pt idx="95">
                  <c:v>11.638999999999999</c:v>
                </c:pt>
                <c:pt idx="96">
                  <c:v>8.9620000000000068</c:v>
                </c:pt>
                <c:pt idx="97">
                  <c:v>8.7200000000000006</c:v>
                </c:pt>
                <c:pt idx="98">
                  <c:v>8.7350000000000012</c:v>
                </c:pt>
                <c:pt idx="99">
                  <c:v>8.6380000000000017</c:v>
                </c:pt>
                <c:pt idx="100">
                  <c:v>6.9660000000000002</c:v>
                </c:pt>
                <c:pt idx="101">
                  <c:v>6.6689999999999845</c:v>
                </c:pt>
                <c:pt idx="102">
                  <c:v>6.9189999999999996</c:v>
                </c:pt>
                <c:pt idx="103">
                  <c:v>6.5589999999999975</c:v>
                </c:pt>
                <c:pt idx="104">
                  <c:v>6.46</c:v>
                </c:pt>
                <c:pt idx="105">
                  <c:v>5.8109999999999955</c:v>
                </c:pt>
                <c:pt idx="106">
                  <c:v>5.6049999999999836</c:v>
                </c:pt>
                <c:pt idx="107">
                  <c:v>5.5649999999999844</c:v>
                </c:pt>
                <c:pt idx="108">
                  <c:v>7.7519999999999998</c:v>
                </c:pt>
                <c:pt idx="109">
                  <c:v>17.181999999999999</c:v>
                </c:pt>
                <c:pt idx="110">
                  <c:v>14.037000000000001</c:v>
                </c:pt>
                <c:pt idx="111">
                  <c:v>11.636999999999999</c:v>
                </c:pt>
                <c:pt idx="112">
                  <c:v>8.722999999999999</c:v>
                </c:pt>
                <c:pt idx="113">
                  <c:v>8.120000000000001</c:v>
                </c:pt>
                <c:pt idx="114">
                  <c:v>8.4489999999999998</c:v>
                </c:pt>
                <c:pt idx="115">
                  <c:v>7.3569999999999975</c:v>
                </c:pt>
                <c:pt idx="116">
                  <c:v>7.4909999999999997</c:v>
                </c:pt>
                <c:pt idx="117">
                  <c:v>6.7309999999999999</c:v>
                </c:pt>
                <c:pt idx="118">
                  <c:v>6.766</c:v>
                </c:pt>
                <c:pt idx="119">
                  <c:v>6.3390000000000004</c:v>
                </c:pt>
                <c:pt idx="120">
                  <c:v>7.4950000000000001</c:v>
                </c:pt>
                <c:pt idx="121">
                  <c:v>12.066000000000004</c:v>
                </c:pt>
                <c:pt idx="122">
                  <c:v>10.277999999999999</c:v>
                </c:pt>
                <c:pt idx="123">
                  <c:v>10.001000000000001</c:v>
                </c:pt>
                <c:pt idx="124">
                  <c:v>14.729000000000001</c:v>
                </c:pt>
                <c:pt idx="125">
                  <c:v>13.275</c:v>
                </c:pt>
                <c:pt idx="126">
                  <c:v>12.529</c:v>
                </c:pt>
                <c:pt idx="127">
                  <c:v>9.4030000000000005</c:v>
                </c:pt>
                <c:pt idx="128">
                  <c:v>9.8820000000000068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1776"/>
        <c:axId val="101614336"/>
      </c:scatterChart>
      <c:scatterChart>
        <c:scatterStyle val="smoothMarker"/>
        <c:varyColors val="0"/>
        <c:ser>
          <c:idx val="2"/>
          <c:order val="1"/>
          <c:tx>
            <c:v>Effluent TSS</c:v>
          </c:tx>
          <c:spPr>
            <a:ln w="22225">
              <a:solidFill>
                <a:srgbClr val="00B050"/>
              </a:solidFill>
            </a:ln>
          </c:spPr>
          <c:marker>
            <c:symbol val="triang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Data!$B$6:$B$134</c:f>
              <c:numCache>
                <c:formatCode>m/d/yyyy</c:formatCode>
                <c:ptCount val="129"/>
                <c:pt idx="0">
                  <c:v>40811</c:v>
                </c:pt>
                <c:pt idx="1">
                  <c:v>40812</c:v>
                </c:pt>
                <c:pt idx="2">
                  <c:v>40813</c:v>
                </c:pt>
                <c:pt idx="3">
                  <c:v>40814</c:v>
                </c:pt>
                <c:pt idx="4">
                  <c:v>40815</c:v>
                </c:pt>
                <c:pt idx="5">
                  <c:v>40816</c:v>
                </c:pt>
                <c:pt idx="6">
                  <c:v>40817</c:v>
                </c:pt>
                <c:pt idx="7">
                  <c:v>40818</c:v>
                </c:pt>
                <c:pt idx="8">
                  <c:v>40819</c:v>
                </c:pt>
                <c:pt idx="9">
                  <c:v>40820</c:v>
                </c:pt>
                <c:pt idx="10">
                  <c:v>40821</c:v>
                </c:pt>
                <c:pt idx="11">
                  <c:v>40822</c:v>
                </c:pt>
                <c:pt idx="12">
                  <c:v>40823</c:v>
                </c:pt>
                <c:pt idx="13">
                  <c:v>40824</c:v>
                </c:pt>
                <c:pt idx="14">
                  <c:v>40825</c:v>
                </c:pt>
                <c:pt idx="15">
                  <c:v>40826</c:v>
                </c:pt>
                <c:pt idx="16">
                  <c:v>40827</c:v>
                </c:pt>
                <c:pt idx="17">
                  <c:v>40828</c:v>
                </c:pt>
                <c:pt idx="18">
                  <c:v>40829</c:v>
                </c:pt>
                <c:pt idx="19">
                  <c:v>40830</c:v>
                </c:pt>
                <c:pt idx="20">
                  <c:v>40831</c:v>
                </c:pt>
                <c:pt idx="21">
                  <c:v>40832</c:v>
                </c:pt>
                <c:pt idx="22">
                  <c:v>40833</c:v>
                </c:pt>
                <c:pt idx="23">
                  <c:v>40834</c:v>
                </c:pt>
                <c:pt idx="24">
                  <c:v>40835</c:v>
                </c:pt>
                <c:pt idx="25">
                  <c:v>40836</c:v>
                </c:pt>
                <c:pt idx="26">
                  <c:v>40837</c:v>
                </c:pt>
                <c:pt idx="27">
                  <c:v>40838</c:v>
                </c:pt>
                <c:pt idx="28">
                  <c:v>40839</c:v>
                </c:pt>
                <c:pt idx="29">
                  <c:v>40840</c:v>
                </c:pt>
                <c:pt idx="30">
                  <c:v>40841</c:v>
                </c:pt>
                <c:pt idx="31">
                  <c:v>40842</c:v>
                </c:pt>
                <c:pt idx="32">
                  <c:v>40843</c:v>
                </c:pt>
                <c:pt idx="33">
                  <c:v>40844</c:v>
                </c:pt>
                <c:pt idx="34">
                  <c:v>40845</c:v>
                </c:pt>
                <c:pt idx="35">
                  <c:v>40846</c:v>
                </c:pt>
                <c:pt idx="36">
                  <c:v>40847</c:v>
                </c:pt>
                <c:pt idx="37">
                  <c:v>40848</c:v>
                </c:pt>
                <c:pt idx="38">
                  <c:v>40849</c:v>
                </c:pt>
                <c:pt idx="39">
                  <c:v>40850</c:v>
                </c:pt>
                <c:pt idx="40">
                  <c:v>40851</c:v>
                </c:pt>
                <c:pt idx="41">
                  <c:v>40852</c:v>
                </c:pt>
                <c:pt idx="42">
                  <c:v>40853</c:v>
                </c:pt>
                <c:pt idx="43">
                  <c:v>40854</c:v>
                </c:pt>
                <c:pt idx="44">
                  <c:v>40855</c:v>
                </c:pt>
                <c:pt idx="45">
                  <c:v>40856</c:v>
                </c:pt>
                <c:pt idx="46">
                  <c:v>40857</c:v>
                </c:pt>
                <c:pt idx="47">
                  <c:v>40858</c:v>
                </c:pt>
                <c:pt idx="48">
                  <c:v>40859</c:v>
                </c:pt>
                <c:pt idx="49">
                  <c:v>40860</c:v>
                </c:pt>
                <c:pt idx="50">
                  <c:v>40861</c:v>
                </c:pt>
                <c:pt idx="51">
                  <c:v>40862</c:v>
                </c:pt>
                <c:pt idx="52">
                  <c:v>40863</c:v>
                </c:pt>
                <c:pt idx="53">
                  <c:v>40864</c:v>
                </c:pt>
                <c:pt idx="54">
                  <c:v>40865</c:v>
                </c:pt>
                <c:pt idx="55">
                  <c:v>40866</c:v>
                </c:pt>
                <c:pt idx="56">
                  <c:v>40867</c:v>
                </c:pt>
                <c:pt idx="57">
                  <c:v>40868</c:v>
                </c:pt>
                <c:pt idx="58">
                  <c:v>40869</c:v>
                </c:pt>
                <c:pt idx="59">
                  <c:v>40870</c:v>
                </c:pt>
                <c:pt idx="60">
                  <c:v>40871</c:v>
                </c:pt>
                <c:pt idx="61">
                  <c:v>40872</c:v>
                </c:pt>
                <c:pt idx="62">
                  <c:v>40873</c:v>
                </c:pt>
                <c:pt idx="63">
                  <c:v>40874</c:v>
                </c:pt>
                <c:pt idx="64">
                  <c:v>40875</c:v>
                </c:pt>
                <c:pt idx="65">
                  <c:v>40876</c:v>
                </c:pt>
                <c:pt idx="66">
                  <c:v>40877</c:v>
                </c:pt>
                <c:pt idx="67">
                  <c:v>40878</c:v>
                </c:pt>
                <c:pt idx="68">
                  <c:v>40879</c:v>
                </c:pt>
                <c:pt idx="69">
                  <c:v>40880</c:v>
                </c:pt>
                <c:pt idx="70">
                  <c:v>40881</c:v>
                </c:pt>
                <c:pt idx="71">
                  <c:v>40882</c:v>
                </c:pt>
                <c:pt idx="72">
                  <c:v>40883</c:v>
                </c:pt>
                <c:pt idx="73">
                  <c:v>40884</c:v>
                </c:pt>
                <c:pt idx="74">
                  <c:v>40885</c:v>
                </c:pt>
                <c:pt idx="75">
                  <c:v>40886</c:v>
                </c:pt>
                <c:pt idx="76">
                  <c:v>40887</c:v>
                </c:pt>
                <c:pt idx="77">
                  <c:v>40888</c:v>
                </c:pt>
                <c:pt idx="78">
                  <c:v>40889</c:v>
                </c:pt>
                <c:pt idx="79">
                  <c:v>40890</c:v>
                </c:pt>
                <c:pt idx="80">
                  <c:v>40891</c:v>
                </c:pt>
                <c:pt idx="81">
                  <c:v>40892</c:v>
                </c:pt>
                <c:pt idx="82">
                  <c:v>40893</c:v>
                </c:pt>
                <c:pt idx="83">
                  <c:v>40894</c:v>
                </c:pt>
                <c:pt idx="84">
                  <c:v>40895</c:v>
                </c:pt>
                <c:pt idx="85">
                  <c:v>40896</c:v>
                </c:pt>
                <c:pt idx="86">
                  <c:v>40897</c:v>
                </c:pt>
                <c:pt idx="87">
                  <c:v>40898</c:v>
                </c:pt>
                <c:pt idx="88">
                  <c:v>40899</c:v>
                </c:pt>
                <c:pt idx="89">
                  <c:v>40900</c:v>
                </c:pt>
                <c:pt idx="90">
                  <c:v>40901</c:v>
                </c:pt>
                <c:pt idx="91">
                  <c:v>40902</c:v>
                </c:pt>
                <c:pt idx="92">
                  <c:v>40903</c:v>
                </c:pt>
                <c:pt idx="93">
                  <c:v>40904</c:v>
                </c:pt>
                <c:pt idx="94">
                  <c:v>40905</c:v>
                </c:pt>
                <c:pt idx="95">
                  <c:v>40906</c:v>
                </c:pt>
                <c:pt idx="96">
                  <c:v>40907</c:v>
                </c:pt>
                <c:pt idx="97">
                  <c:v>40908</c:v>
                </c:pt>
                <c:pt idx="98">
                  <c:v>40909</c:v>
                </c:pt>
                <c:pt idx="99">
                  <c:v>40910</c:v>
                </c:pt>
                <c:pt idx="100">
                  <c:v>40911</c:v>
                </c:pt>
                <c:pt idx="101">
                  <c:v>40912</c:v>
                </c:pt>
                <c:pt idx="102">
                  <c:v>40913</c:v>
                </c:pt>
                <c:pt idx="103">
                  <c:v>40914</c:v>
                </c:pt>
                <c:pt idx="104">
                  <c:v>40915</c:v>
                </c:pt>
                <c:pt idx="105">
                  <c:v>40916</c:v>
                </c:pt>
                <c:pt idx="106">
                  <c:v>40917</c:v>
                </c:pt>
                <c:pt idx="107">
                  <c:v>40918</c:v>
                </c:pt>
                <c:pt idx="108">
                  <c:v>40919</c:v>
                </c:pt>
                <c:pt idx="109">
                  <c:v>40920</c:v>
                </c:pt>
                <c:pt idx="110">
                  <c:v>40921</c:v>
                </c:pt>
                <c:pt idx="111">
                  <c:v>40922</c:v>
                </c:pt>
                <c:pt idx="112">
                  <c:v>40923</c:v>
                </c:pt>
                <c:pt idx="113">
                  <c:v>40924</c:v>
                </c:pt>
                <c:pt idx="114">
                  <c:v>40925</c:v>
                </c:pt>
                <c:pt idx="115">
                  <c:v>40926</c:v>
                </c:pt>
                <c:pt idx="116">
                  <c:v>40927</c:v>
                </c:pt>
                <c:pt idx="117">
                  <c:v>40928</c:v>
                </c:pt>
                <c:pt idx="118">
                  <c:v>40929</c:v>
                </c:pt>
                <c:pt idx="119">
                  <c:v>40930</c:v>
                </c:pt>
                <c:pt idx="120">
                  <c:v>40931</c:v>
                </c:pt>
                <c:pt idx="121">
                  <c:v>40932</c:v>
                </c:pt>
                <c:pt idx="122">
                  <c:v>40933</c:v>
                </c:pt>
                <c:pt idx="123">
                  <c:v>40934</c:v>
                </c:pt>
                <c:pt idx="124">
                  <c:v>40935</c:v>
                </c:pt>
                <c:pt idx="125">
                  <c:v>40936</c:v>
                </c:pt>
                <c:pt idx="126">
                  <c:v>40937</c:v>
                </c:pt>
                <c:pt idx="127">
                  <c:v>40938</c:v>
                </c:pt>
                <c:pt idx="128">
                  <c:v>40939</c:v>
                </c:pt>
              </c:numCache>
            </c:numRef>
          </c:xVal>
          <c:yVal>
            <c:numRef>
              <c:f>Data!$X$6:$X$134</c:f>
              <c:numCache>
                <c:formatCode>General</c:formatCode>
                <c:ptCount val="129"/>
                <c:pt idx="0">
                  <c:v>2.2000000000000002</c:v>
                </c:pt>
                <c:pt idx="1">
                  <c:v>3.4</c:v>
                </c:pt>
                <c:pt idx="2">
                  <c:v>6.3</c:v>
                </c:pt>
                <c:pt idx="3">
                  <c:v>4.3</c:v>
                </c:pt>
                <c:pt idx="4">
                  <c:v>7.2</c:v>
                </c:pt>
                <c:pt idx="5">
                  <c:v>2.7</c:v>
                </c:pt>
                <c:pt idx="6">
                  <c:v>10</c:v>
                </c:pt>
                <c:pt idx="7">
                  <c:v>11</c:v>
                </c:pt>
                <c:pt idx="8">
                  <c:v>7.1</c:v>
                </c:pt>
                <c:pt idx="9" formatCode="0.0">
                  <c:v>5</c:v>
                </c:pt>
                <c:pt idx="10" formatCode="0.0">
                  <c:v>2</c:v>
                </c:pt>
                <c:pt idx="11" formatCode="0.0">
                  <c:v>2</c:v>
                </c:pt>
                <c:pt idx="12" formatCode="0.0">
                  <c:v>2</c:v>
                </c:pt>
                <c:pt idx="13" formatCode="0.0">
                  <c:v>2</c:v>
                </c:pt>
                <c:pt idx="14" formatCode="0.0">
                  <c:v>2.2000000000000002</c:v>
                </c:pt>
                <c:pt idx="15" formatCode="0.0">
                  <c:v>2</c:v>
                </c:pt>
                <c:pt idx="16" formatCode="0.0">
                  <c:v>2</c:v>
                </c:pt>
                <c:pt idx="17" formatCode="0.0">
                  <c:v>2</c:v>
                </c:pt>
                <c:pt idx="18" formatCode="0.0">
                  <c:v>2.6</c:v>
                </c:pt>
                <c:pt idx="19" formatCode="0.0">
                  <c:v>2</c:v>
                </c:pt>
                <c:pt idx="20" formatCode="0.0">
                  <c:v>8</c:v>
                </c:pt>
                <c:pt idx="21" formatCode="0.0">
                  <c:v>2</c:v>
                </c:pt>
                <c:pt idx="22" formatCode="0.0">
                  <c:v>2</c:v>
                </c:pt>
                <c:pt idx="23" formatCode="0.0">
                  <c:v>2</c:v>
                </c:pt>
                <c:pt idx="24" formatCode="0.0">
                  <c:v>2.2000000000000002</c:v>
                </c:pt>
                <c:pt idx="25" formatCode="0.0">
                  <c:v>2.6</c:v>
                </c:pt>
                <c:pt idx="26" formatCode="0.0">
                  <c:v>2</c:v>
                </c:pt>
                <c:pt idx="27" formatCode="0.0">
                  <c:v>2.5</c:v>
                </c:pt>
                <c:pt idx="28" formatCode="0.0">
                  <c:v>4.9000000000000004</c:v>
                </c:pt>
                <c:pt idx="29" formatCode="0.0">
                  <c:v>2.2000000000000002</c:v>
                </c:pt>
                <c:pt idx="30" formatCode="0.0">
                  <c:v>2</c:v>
                </c:pt>
                <c:pt idx="31" formatCode="0.0">
                  <c:v>2</c:v>
                </c:pt>
                <c:pt idx="32" formatCode="0.0">
                  <c:v>3.8</c:v>
                </c:pt>
                <c:pt idx="33" formatCode="0.0">
                  <c:v>2</c:v>
                </c:pt>
                <c:pt idx="34" formatCode="0.0">
                  <c:v>4</c:v>
                </c:pt>
                <c:pt idx="35" formatCode="0.0">
                  <c:v>3.7</c:v>
                </c:pt>
                <c:pt idx="36">
                  <c:v>2.2000000000000002</c:v>
                </c:pt>
                <c:pt idx="37" formatCode="0.0">
                  <c:v>3.1</c:v>
                </c:pt>
                <c:pt idx="38" formatCode="0.0">
                  <c:v>4</c:v>
                </c:pt>
                <c:pt idx="39" formatCode="0.0">
                  <c:v>2</c:v>
                </c:pt>
                <c:pt idx="40" formatCode="0.0">
                  <c:v>2</c:v>
                </c:pt>
                <c:pt idx="41" formatCode="0.0">
                  <c:v>2</c:v>
                </c:pt>
                <c:pt idx="42" formatCode="0.0">
                  <c:v>2</c:v>
                </c:pt>
                <c:pt idx="43" formatCode="0.0">
                  <c:v>2.2999999999999998</c:v>
                </c:pt>
                <c:pt idx="44" formatCode="0.0">
                  <c:v>2.7</c:v>
                </c:pt>
                <c:pt idx="45" formatCode="0.0">
                  <c:v>3.2</c:v>
                </c:pt>
                <c:pt idx="46" formatCode="0.0">
                  <c:v>2</c:v>
                </c:pt>
                <c:pt idx="47" formatCode="0.0">
                  <c:v>2</c:v>
                </c:pt>
                <c:pt idx="48" formatCode="0.0">
                  <c:v>2</c:v>
                </c:pt>
                <c:pt idx="49" formatCode="0.0">
                  <c:v>2.6</c:v>
                </c:pt>
                <c:pt idx="50" formatCode="0.0">
                  <c:v>2</c:v>
                </c:pt>
                <c:pt idx="51" formatCode="0.0">
                  <c:v>2</c:v>
                </c:pt>
                <c:pt idx="52" formatCode="0.0">
                  <c:v>2.6</c:v>
                </c:pt>
                <c:pt idx="53" formatCode="0.0">
                  <c:v>8</c:v>
                </c:pt>
                <c:pt idx="54" formatCode="0.0">
                  <c:v>2</c:v>
                </c:pt>
                <c:pt idx="55" formatCode="0.0">
                  <c:v>2</c:v>
                </c:pt>
                <c:pt idx="56" formatCode="0.0">
                  <c:v>3.7</c:v>
                </c:pt>
                <c:pt idx="57" formatCode="0.0">
                  <c:v>2</c:v>
                </c:pt>
                <c:pt idx="58" formatCode="0.0">
                  <c:v>2.5</c:v>
                </c:pt>
                <c:pt idx="59" formatCode="0.0">
                  <c:v>7.2</c:v>
                </c:pt>
                <c:pt idx="60" formatCode="0.0">
                  <c:v>2.4</c:v>
                </c:pt>
                <c:pt idx="61" formatCode="0.0">
                  <c:v>2</c:v>
                </c:pt>
                <c:pt idx="62" formatCode="0.0">
                  <c:v>2.8</c:v>
                </c:pt>
                <c:pt idx="63" formatCode="0.0">
                  <c:v>2</c:v>
                </c:pt>
                <c:pt idx="64" formatCode="0.0">
                  <c:v>2.4</c:v>
                </c:pt>
                <c:pt idx="65" formatCode="0.0">
                  <c:v>3.3</c:v>
                </c:pt>
                <c:pt idx="66" formatCode="0.0">
                  <c:v>6</c:v>
                </c:pt>
                <c:pt idx="67" formatCode="0.0">
                  <c:v>4.7</c:v>
                </c:pt>
                <c:pt idx="68" formatCode="0.0">
                  <c:v>2</c:v>
                </c:pt>
                <c:pt idx="69" formatCode="0.0">
                  <c:v>2</c:v>
                </c:pt>
                <c:pt idx="70" formatCode="0.0">
                  <c:v>4</c:v>
                </c:pt>
                <c:pt idx="71" formatCode="0.0">
                  <c:v>2.4</c:v>
                </c:pt>
                <c:pt idx="72" formatCode="0.0">
                  <c:v>2.2999999999999998</c:v>
                </c:pt>
                <c:pt idx="73" formatCode="0.0">
                  <c:v>15.7</c:v>
                </c:pt>
                <c:pt idx="74" formatCode="0.0">
                  <c:v>4.2</c:v>
                </c:pt>
                <c:pt idx="75" formatCode="0.0">
                  <c:v>2</c:v>
                </c:pt>
                <c:pt idx="76" formatCode="0.0">
                  <c:v>4</c:v>
                </c:pt>
                <c:pt idx="77" formatCode="0.0">
                  <c:v>3.7</c:v>
                </c:pt>
                <c:pt idx="78" formatCode="0.0">
                  <c:v>2.5</c:v>
                </c:pt>
                <c:pt idx="79" formatCode="0.0">
                  <c:v>2.2000000000000002</c:v>
                </c:pt>
                <c:pt idx="80" formatCode="0.0">
                  <c:v>2.1</c:v>
                </c:pt>
                <c:pt idx="81" formatCode="0.0">
                  <c:v>2.4</c:v>
                </c:pt>
                <c:pt idx="82" formatCode="0.0">
                  <c:v>2</c:v>
                </c:pt>
                <c:pt idx="83" formatCode="0.0">
                  <c:v>2</c:v>
                </c:pt>
                <c:pt idx="84" formatCode="0.0">
                  <c:v>3</c:v>
                </c:pt>
                <c:pt idx="85" formatCode="0.0">
                  <c:v>2.8</c:v>
                </c:pt>
                <c:pt idx="86" formatCode="0.0">
                  <c:v>3.2</c:v>
                </c:pt>
                <c:pt idx="87" formatCode="0.0">
                  <c:v>4.3</c:v>
                </c:pt>
                <c:pt idx="88" formatCode="0.0">
                  <c:v>2.6</c:v>
                </c:pt>
                <c:pt idx="89" formatCode="0.0">
                  <c:v>4</c:v>
                </c:pt>
                <c:pt idx="90" formatCode="0.0">
                  <c:v>2</c:v>
                </c:pt>
                <c:pt idx="91" formatCode="0.0">
                  <c:v>4.0999999999999996</c:v>
                </c:pt>
                <c:pt idx="92" formatCode="0.0">
                  <c:v>3.7</c:v>
                </c:pt>
                <c:pt idx="93" formatCode="0.0">
                  <c:v>4.8</c:v>
                </c:pt>
                <c:pt idx="94" formatCode="0.0">
                  <c:v>12.4</c:v>
                </c:pt>
                <c:pt idx="95" formatCode="0.0">
                  <c:v>2.8</c:v>
                </c:pt>
                <c:pt idx="96" formatCode="0.0">
                  <c:v>2</c:v>
                </c:pt>
                <c:pt idx="97" formatCode="0.0">
                  <c:v>2</c:v>
                </c:pt>
                <c:pt idx="98" formatCode="0.0">
                  <c:v>2.2999999999999998</c:v>
                </c:pt>
                <c:pt idx="99" formatCode="0.0">
                  <c:v>2.7</c:v>
                </c:pt>
                <c:pt idx="100" formatCode="0.0">
                  <c:v>2.4</c:v>
                </c:pt>
                <c:pt idx="101" formatCode="0.0">
                  <c:v>2.5</c:v>
                </c:pt>
                <c:pt idx="102" formatCode="0.0">
                  <c:v>2.5</c:v>
                </c:pt>
                <c:pt idx="103" formatCode="0.0">
                  <c:v>2</c:v>
                </c:pt>
                <c:pt idx="104" formatCode="0.0">
                  <c:v>2</c:v>
                </c:pt>
                <c:pt idx="105" formatCode="0.0">
                  <c:v>2.5</c:v>
                </c:pt>
                <c:pt idx="106" formatCode="0.0">
                  <c:v>4.9000000000000004</c:v>
                </c:pt>
                <c:pt idx="107" formatCode="0.0">
                  <c:v>3.1</c:v>
                </c:pt>
                <c:pt idx="108" formatCode="0.0">
                  <c:v>3.6</c:v>
                </c:pt>
                <c:pt idx="109" formatCode="0.0">
                  <c:v>5.6</c:v>
                </c:pt>
                <c:pt idx="110" formatCode="0.0">
                  <c:v>2</c:v>
                </c:pt>
                <c:pt idx="111" formatCode="0.0">
                  <c:v>2</c:v>
                </c:pt>
                <c:pt idx="112" formatCode="0.0">
                  <c:v>7.6</c:v>
                </c:pt>
                <c:pt idx="113" formatCode="0.0">
                  <c:v>4</c:v>
                </c:pt>
                <c:pt idx="114" formatCode="0.0">
                  <c:v>7.7</c:v>
                </c:pt>
                <c:pt idx="115" formatCode="0.0">
                  <c:v>6.8</c:v>
                </c:pt>
                <c:pt idx="116" formatCode="0.0">
                  <c:v>9.7000000000000011</c:v>
                </c:pt>
                <c:pt idx="117" formatCode="0.0">
                  <c:v>9.6</c:v>
                </c:pt>
                <c:pt idx="118" formatCode="0.0">
                  <c:v>5.6</c:v>
                </c:pt>
                <c:pt idx="119" formatCode="0.0">
                  <c:v>4.2</c:v>
                </c:pt>
                <c:pt idx="120" formatCode="0.0">
                  <c:v>5.8</c:v>
                </c:pt>
                <c:pt idx="121" formatCode="0.0">
                  <c:v>10.5</c:v>
                </c:pt>
                <c:pt idx="122" formatCode="0.0">
                  <c:v>10.3</c:v>
                </c:pt>
                <c:pt idx="123" formatCode="0.0">
                  <c:v>10.7</c:v>
                </c:pt>
                <c:pt idx="124" formatCode="0.0">
                  <c:v>8</c:v>
                </c:pt>
                <c:pt idx="125" formatCode="0.0">
                  <c:v>5.6</c:v>
                </c:pt>
                <c:pt idx="126" formatCode="0.0">
                  <c:v>3.5</c:v>
                </c:pt>
                <c:pt idx="127" formatCode="0.0">
                  <c:v>2</c:v>
                </c:pt>
                <c:pt idx="128" formatCode="0.0">
                  <c:v>2.8</c:v>
                </c:pt>
              </c:numCache>
            </c:numRef>
          </c:yVal>
          <c:smooth val="1"/>
        </c:ser>
        <c:ser>
          <c:idx val="1"/>
          <c:order val="2"/>
          <c:tx>
            <c:v>Effluent BOD</c:v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Data!$B$6:$B$134</c:f>
              <c:numCache>
                <c:formatCode>m/d/yyyy</c:formatCode>
                <c:ptCount val="129"/>
                <c:pt idx="0">
                  <c:v>40811</c:v>
                </c:pt>
                <c:pt idx="1">
                  <c:v>40812</c:v>
                </c:pt>
                <c:pt idx="2">
                  <c:v>40813</c:v>
                </c:pt>
                <c:pt idx="3">
                  <c:v>40814</c:v>
                </c:pt>
                <c:pt idx="4">
                  <c:v>40815</c:v>
                </c:pt>
                <c:pt idx="5">
                  <c:v>40816</c:v>
                </c:pt>
                <c:pt idx="6">
                  <c:v>40817</c:v>
                </c:pt>
                <c:pt idx="7">
                  <c:v>40818</c:v>
                </c:pt>
                <c:pt idx="8">
                  <c:v>40819</c:v>
                </c:pt>
                <c:pt idx="9">
                  <c:v>40820</c:v>
                </c:pt>
                <c:pt idx="10">
                  <c:v>40821</c:v>
                </c:pt>
                <c:pt idx="11">
                  <c:v>40822</c:v>
                </c:pt>
                <c:pt idx="12">
                  <c:v>40823</c:v>
                </c:pt>
                <c:pt idx="13">
                  <c:v>40824</c:v>
                </c:pt>
                <c:pt idx="14">
                  <c:v>40825</c:v>
                </c:pt>
                <c:pt idx="15">
                  <c:v>40826</c:v>
                </c:pt>
                <c:pt idx="16">
                  <c:v>40827</c:v>
                </c:pt>
                <c:pt idx="17">
                  <c:v>40828</c:v>
                </c:pt>
                <c:pt idx="18">
                  <c:v>40829</c:v>
                </c:pt>
                <c:pt idx="19">
                  <c:v>40830</c:v>
                </c:pt>
                <c:pt idx="20">
                  <c:v>40831</c:v>
                </c:pt>
                <c:pt idx="21">
                  <c:v>40832</c:v>
                </c:pt>
                <c:pt idx="22">
                  <c:v>40833</c:v>
                </c:pt>
                <c:pt idx="23">
                  <c:v>40834</c:v>
                </c:pt>
                <c:pt idx="24">
                  <c:v>40835</c:v>
                </c:pt>
                <c:pt idx="25">
                  <c:v>40836</c:v>
                </c:pt>
                <c:pt idx="26">
                  <c:v>40837</c:v>
                </c:pt>
                <c:pt idx="27">
                  <c:v>40838</c:v>
                </c:pt>
                <c:pt idx="28">
                  <c:v>40839</c:v>
                </c:pt>
                <c:pt idx="29">
                  <c:v>40840</c:v>
                </c:pt>
                <c:pt idx="30">
                  <c:v>40841</c:v>
                </c:pt>
                <c:pt idx="31">
                  <c:v>40842</c:v>
                </c:pt>
                <c:pt idx="32">
                  <c:v>40843</c:v>
                </c:pt>
                <c:pt idx="33">
                  <c:v>40844</c:v>
                </c:pt>
                <c:pt idx="34">
                  <c:v>40845</c:v>
                </c:pt>
                <c:pt idx="35">
                  <c:v>40846</c:v>
                </c:pt>
                <c:pt idx="36">
                  <c:v>40847</c:v>
                </c:pt>
                <c:pt idx="37">
                  <c:v>40848</c:v>
                </c:pt>
                <c:pt idx="38">
                  <c:v>40849</c:v>
                </c:pt>
                <c:pt idx="39">
                  <c:v>40850</c:v>
                </c:pt>
                <c:pt idx="40">
                  <c:v>40851</c:v>
                </c:pt>
                <c:pt idx="41">
                  <c:v>40852</c:v>
                </c:pt>
                <c:pt idx="42">
                  <c:v>40853</c:v>
                </c:pt>
                <c:pt idx="43">
                  <c:v>40854</c:v>
                </c:pt>
                <c:pt idx="44">
                  <c:v>40855</c:v>
                </c:pt>
                <c:pt idx="45">
                  <c:v>40856</c:v>
                </c:pt>
                <c:pt idx="46">
                  <c:v>40857</c:v>
                </c:pt>
                <c:pt idx="47">
                  <c:v>40858</c:v>
                </c:pt>
                <c:pt idx="48">
                  <c:v>40859</c:v>
                </c:pt>
                <c:pt idx="49">
                  <c:v>40860</c:v>
                </c:pt>
                <c:pt idx="50">
                  <c:v>40861</c:v>
                </c:pt>
                <c:pt idx="51">
                  <c:v>40862</c:v>
                </c:pt>
                <c:pt idx="52">
                  <c:v>40863</c:v>
                </c:pt>
                <c:pt idx="53">
                  <c:v>40864</c:v>
                </c:pt>
                <c:pt idx="54">
                  <c:v>40865</c:v>
                </c:pt>
                <c:pt idx="55">
                  <c:v>40866</c:v>
                </c:pt>
                <c:pt idx="56">
                  <c:v>40867</c:v>
                </c:pt>
                <c:pt idx="57">
                  <c:v>40868</c:v>
                </c:pt>
                <c:pt idx="58">
                  <c:v>40869</c:v>
                </c:pt>
                <c:pt idx="59">
                  <c:v>40870</c:v>
                </c:pt>
                <c:pt idx="60">
                  <c:v>40871</c:v>
                </c:pt>
                <c:pt idx="61">
                  <c:v>40872</c:v>
                </c:pt>
                <c:pt idx="62">
                  <c:v>40873</c:v>
                </c:pt>
                <c:pt idx="63">
                  <c:v>40874</c:v>
                </c:pt>
                <c:pt idx="64">
                  <c:v>40875</c:v>
                </c:pt>
                <c:pt idx="65">
                  <c:v>40876</c:v>
                </c:pt>
                <c:pt idx="66">
                  <c:v>40877</c:v>
                </c:pt>
                <c:pt idx="67">
                  <c:v>40878</c:v>
                </c:pt>
                <c:pt idx="68">
                  <c:v>40879</c:v>
                </c:pt>
                <c:pt idx="69">
                  <c:v>40880</c:v>
                </c:pt>
                <c:pt idx="70">
                  <c:v>40881</c:v>
                </c:pt>
                <c:pt idx="71">
                  <c:v>40882</c:v>
                </c:pt>
                <c:pt idx="72">
                  <c:v>40883</c:v>
                </c:pt>
                <c:pt idx="73">
                  <c:v>40884</c:v>
                </c:pt>
                <c:pt idx="74">
                  <c:v>40885</c:v>
                </c:pt>
                <c:pt idx="75">
                  <c:v>40886</c:v>
                </c:pt>
                <c:pt idx="76">
                  <c:v>40887</c:v>
                </c:pt>
                <c:pt idx="77">
                  <c:v>40888</c:v>
                </c:pt>
                <c:pt idx="78">
                  <c:v>40889</c:v>
                </c:pt>
                <c:pt idx="79">
                  <c:v>40890</c:v>
                </c:pt>
                <c:pt idx="80">
                  <c:v>40891</c:v>
                </c:pt>
                <c:pt idx="81">
                  <c:v>40892</c:v>
                </c:pt>
                <c:pt idx="82">
                  <c:v>40893</c:v>
                </c:pt>
                <c:pt idx="83">
                  <c:v>40894</c:v>
                </c:pt>
                <c:pt idx="84">
                  <c:v>40895</c:v>
                </c:pt>
                <c:pt idx="85">
                  <c:v>40896</c:v>
                </c:pt>
                <c:pt idx="86">
                  <c:v>40897</c:v>
                </c:pt>
                <c:pt idx="87">
                  <c:v>40898</c:v>
                </c:pt>
                <c:pt idx="88">
                  <c:v>40899</c:v>
                </c:pt>
                <c:pt idx="89">
                  <c:v>40900</c:v>
                </c:pt>
                <c:pt idx="90">
                  <c:v>40901</c:v>
                </c:pt>
                <c:pt idx="91">
                  <c:v>40902</c:v>
                </c:pt>
                <c:pt idx="92">
                  <c:v>40903</c:v>
                </c:pt>
                <c:pt idx="93">
                  <c:v>40904</c:v>
                </c:pt>
                <c:pt idx="94">
                  <c:v>40905</c:v>
                </c:pt>
                <c:pt idx="95">
                  <c:v>40906</c:v>
                </c:pt>
                <c:pt idx="96">
                  <c:v>40907</c:v>
                </c:pt>
                <c:pt idx="97">
                  <c:v>40908</c:v>
                </c:pt>
                <c:pt idx="98">
                  <c:v>40909</c:v>
                </c:pt>
                <c:pt idx="99">
                  <c:v>40910</c:v>
                </c:pt>
                <c:pt idx="100">
                  <c:v>40911</c:v>
                </c:pt>
                <c:pt idx="101">
                  <c:v>40912</c:v>
                </c:pt>
                <c:pt idx="102">
                  <c:v>40913</c:v>
                </c:pt>
                <c:pt idx="103">
                  <c:v>40914</c:v>
                </c:pt>
                <c:pt idx="104">
                  <c:v>40915</c:v>
                </c:pt>
                <c:pt idx="105">
                  <c:v>40916</c:v>
                </c:pt>
                <c:pt idx="106">
                  <c:v>40917</c:v>
                </c:pt>
                <c:pt idx="107">
                  <c:v>40918</c:v>
                </c:pt>
                <c:pt idx="108">
                  <c:v>40919</c:v>
                </c:pt>
                <c:pt idx="109">
                  <c:v>40920</c:v>
                </c:pt>
                <c:pt idx="110">
                  <c:v>40921</c:v>
                </c:pt>
                <c:pt idx="111">
                  <c:v>40922</c:v>
                </c:pt>
                <c:pt idx="112">
                  <c:v>40923</c:v>
                </c:pt>
                <c:pt idx="113">
                  <c:v>40924</c:v>
                </c:pt>
                <c:pt idx="114">
                  <c:v>40925</c:v>
                </c:pt>
                <c:pt idx="115">
                  <c:v>40926</c:v>
                </c:pt>
                <c:pt idx="116">
                  <c:v>40927</c:v>
                </c:pt>
                <c:pt idx="117">
                  <c:v>40928</c:v>
                </c:pt>
                <c:pt idx="118">
                  <c:v>40929</c:v>
                </c:pt>
                <c:pt idx="119">
                  <c:v>40930</c:v>
                </c:pt>
                <c:pt idx="120">
                  <c:v>40931</c:v>
                </c:pt>
                <c:pt idx="121">
                  <c:v>40932</c:v>
                </c:pt>
                <c:pt idx="122">
                  <c:v>40933</c:v>
                </c:pt>
                <c:pt idx="123">
                  <c:v>40934</c:v>
                </c:pt>
                <c:pt idx="124">
                  <c:v>40935</c:v>
                </c:pt>
                <c:pt idx="125">
                  <c:v>40936</c:v>
                </c:pt>
                <c:pt idx="126">
                  <c:v>40937</c:v>
                </c:pt>
                <c:pt idx="127">
                  <c:v>40938</c:v>
                </c:pt>
                <c:pt idx="128">
                  <c:v>40939</c:v>
                </c:pt>
              </c:numCache>
            </c:numRef>
          </c:xVal>
          <c:yVal>
            <c:numRef>
              <c:f>Data!$W$6:$W$131</c:f>
              <c:numCache>
                <c:formatCode>0.0</c:formatCode>
                <c:ptCount val="126"/>
                <c:pt idx="0">
                  <c:v>3.5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4.0999999999999996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3.5</c:v>
                </c:pt>
                <c:pt idx="93">
                  <c:v>3</c:v>
                </c:pt>
                <c:pt idx="94">
                  <c:v>4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3.1</c:v>
                </c:pt>
                <c:pt idx="113">
                  <c:v>3</c:v>
                </c:pt>
                <c:pt idx="114">
                  <c:v>3.2</c:v>
                </c:pt>
                <c:pt idx="115">
                  <c:v>3</c:v>
                </c:pt>
                <c:pt idx="116">
                  <c:v>3</c:v>
                </c:pt>
                <c:pt idx="117">
                  <c:v>3.2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3.7</c:v>
                </c:pt>
                <c:pt idx="122">
                  <c:v>4.0999999999999996</c:v>
                </c:pt>
                <c:pt idx="123">
                  <c:v>6.3</c:v>
                </c:pt>
                <c:pt idx="124">
                  <c:v>3.1</c:v>
                </c:pt>
                <c:pt idx="125">
                  <c:v>3</c:v>
                </c:pt>
              </c:numCache>
            </c:numRef>
          </c:yVal>
          <c:smooth val="1"/>
        </c:ser>
        <c:ser>
          <c:idx val="3"/>
          <c:order val="3"/>
          <c:tx>
            <c:v>Effluent NH3-N</c:v>
          </c:tx>
          <c:spPr>
            <a:ln w="22225"/>
          </c:spPr>
          <c:marker>
            <c:symbol val="x"/>
            <c:size val="3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Data!$B$6:$B$134</c:f>
              <c:numCache>
                <c:formatCode>m/d/yyyy</c:formatCode>
                <c:ptCount val="129"/>
                <c:pt idx="0">
                  <c:v>40811</c:v>
                </c:pt>
                <c:pt idx="1">
                  <c:v>40812</c:v>
                </c:pt>
                <c:pt idx="2">
                  <c:v>40813</c:v>
                </c:pt>
                <c:pt idx="3">
                  <c:v>40814</c:v>
                </c:pt>
                <c:pt idx="4">
                  <c:v>40815</c:v>
                </c:pt>
                <c:pt idx="5">
                  <c:v>40816</c:v>
                </c:pt>
                <c:pt idx="6">
                  <c:v>40817</c:v>
                </c:pt>
                <c:pt idx="7">
                  <c:v>40818</c:v>
                </c:pt>
                <c:pt idx="8">
                  <c:v>40819</c:v>
                </c:pt>
                <c:pt idx="9">
                  <c:v>40820</c:v>
                </c:pt>
                <c:pt idx="10">
                  <c:v>40821</c:v>
                </c:pt>
                <c:pt idx="11">
                  <c:v>40822</c:v>
                </c:pt>
                <c:pt idx="12">
                  <c:v>40823</c:v>
                </c:pt>
                <c:pt idx="13">
                  <c:v>40824</c:v>
                </c:pt>
                <c:pt idx="14">
                  <c:v>40825</c:v>
                </c:pt>
                <c:pt idx="15">
                  <c:v>40826</c:v>
                </c:pt>
                <c:pt idx="16">
                  <c:v>40827</c:v>
                </c:pt>
                <c:pt idx="17">
                  <c:v>40828</c:v>
                </c:pt>
                <c:pt idx="18">
                  <c:v>40829</c:v>
                </c:pt>
                <c:pt idx="19">
                  <c:v>40830</c:v>
                </c:pt>
                <c:pt idx="20">
                  <c:v>40831</c:v>
                </c:pt>
                <c:pt idx="21">
                  <c:v>40832</c:v>
                </c:pt>
                <c:pt idx="22">
                  <c:v>40833</c:v>
                </c:pt>
                <c:pt idx="23">
                  <c:v>40834</c:v>
                </c:pt>
                <c:pt idx="24">
                  <c:v>40835</c:v>
                </c:pt>
                <c:pt idx="25">
                  <c:v>40836</c:v>
                </c:pt>
                <c:pt idx="26">
                  <c:v>40837</c:v>
                </c:pt>
                <c:pt idx="27">
                  <c:v>40838</c:v>
                </c:pt>
                <c:pt idx="28">
                  <c:v>40839</c:v>
                </c:pt>
                <c:pt idx="29">
                  <c:v>40840</c:v>
                </c:pt>
                <c:pt idx="30">
                  <c:v>40841</c:v>
                </c:pt>
                <c:pt idx="31">
                  <c:v>40842</c:v>
                </c:pt>
                <c:pt idx="32">
                  <c:v>40843</c:v>
                </c:pt>
                <c:pt idx="33">
                  <c:v>40844</c:v>
                </c:pt>
                <c:pt idx="34">
                  <c:v>40845</c:v>
                </c:pt>
                <c:pt idx="35">
                  <c:v>40846</c:v>
                </c:pt>
                <c:pt idx="36">
                  <c:v>40847</c:v>
                </c:pt>
                <c:pt idx="37">
                  <c:v>40848</c:v>
                </c:pt>
                <c:pt idx="38">
                  <c:v>40849</c:v>
                </c:pt>
                <c:pt idx="39">
                  <c:v>40850</c:v>
                </c:pt>
                <c:pt idx="40">
                  <c:v>40851</c:v>
                </c:pt>
                <c:pt idx="41">
                  <c:v>40852</c:v>
                </c:pt>
                <c:pt idx="42">
                  <c:v>40853</c:v>
                </c:pt>
                <c:pt idx="43">
                  <c:v>40854</c:v>
                </c:pt>
                <c:pt idx="44">
                  <c:v>40855</c:v>
                </c:pt>
                <c:pt idx="45">
                  <c:v>40856</c:v>
                </c:pt>
                <c:pt idx="46">
                  <c:v>40857</c:v>
                </c:pt>
                <c:pt idx="47">
                  <c:v>40858</c:v>
                </c:pt>
                <c:pt idx="48">
                  <c:v>40859</c:v>
                </c:pt>
                <c:pt idx="49">
                  <c:v>40860</c:v>
                </c:pt>
                <c:pt idx="50">
                  <c:v>40861</c:v>
                </c:pt>
                <c:pt idx="51">
                  <c:v>40862</c:v>
                </c:pt>
                <c:pt idx="52">
                  <c:v>40863</c:v>
                </c:pt>
                <c:pt idx="53">
                  <c:v>40864</c:v>
                </c:pt>
                <c:pt idx="54">
                  <c:v>40865</c:v>
                </c:pt>
                <c:pt idx="55">
                  <c:v>40866</c:v>
                </c:pt>
                <c:pt idx="56">
                  <c:v>40867</c:v>
                </c:pt>
                <c:pt idx="57">
                  <c:v>40868</c:v>
                </c:pt>
                <c:pt idx="58">
                  <c:v>40869</c:v>
                </c:pt>
                <c:pt idx="59">
                  <c:v>40870</c:v>
                </c:pt>
                <c:pt idx="60">
                  <c:v>40871</c:v>
                </c:pt>
                <c:pt idx="61">
                  <c:v>40872</c:v>
                </c:pt>
                <c:pt idx="62">
                  <c:v>40873</c:v>
                </c:pt>
                <c:pt idx="63">
                  <c:v>40874</c:v>
                </c:pt>
                <c:pt idx="64">
                  <c:v>40875</c:v>
                </c:pt>
                <c:pt idx="65">
                  <c:v>40876</c:v>
                </c:pt>
                <c:pt idx="66">
                  <c:v>40877</c:v>
                </c:pt>
                <c:pt idx="67">
                  <c:v>40878</c:v>
                </c:pt>
                <c:pt idx="68">
                  <c:v>40879</c:v>
                </c:pt>
                <c:pt idx="69">
                  <c:v>40880</c:v>
                </c:pt>
                <c:pt idx="70">
                  <c:v>40881</c:v>
                </c:pt>
                <c:pt idx="71">
                  <c:v>40882</c:v>
                </c:pt>
                <c:pt idx="72">
                  <c:v>40883</c:v>
                </c:pt>
                <c:pt idx="73">
                  <c:v>40884</c:v>
                </c:pt>
                <c:pt idx="74">
                  <c:v>40885</c:v>
                </c:pt>
                <c:pt idx="75">
                  <c:v>40886</c:v>
                </c:pt>
                <c:pt idx="76">
                  <c:v>40887</c:v>
                </c:pt>
                <c:pt idx="77">
                  <c:v>40888</c:v>
                </c:pt>
                <c:pt idx="78">
                  <c:v>40889</c:v>
                </c:pt>
                <c:pt idx="79">
                  <c:v>40890</c:v>
                </c:pt>
                <c:pt idx="80">
                  <c:v>40891</c:v>
                </c:pt>
                <c:pt idx="81">
                  <c:v>40892</c:v>
                </c:pt>
                <c:pt idx="82">
                  <c:v>40893</c:v>
                </c:pt>
                <c:pt idx="83">
                  <c:v>40894</c:v>
                </c:pt>
                <c:pt idx="84">
                  <c:v>40895</c:v>
                </c:pt>
                <c:pt idx="85">
                  <c:v>40896</c:v>
                </c:pt>
                <c:pt idx="86">
                  <c:v>40897</c:v>
                </c:pt>
                <c:pt idx="87">
                  <c:v>40898</c:v>
                </c:pt>
                <c:pt idx="88">
                  <c:v>40899</c:v>
                </c:pt>
                <c:pt idx="89">
                  <c:v>40900</c:v>
                </c:pt>
                <c:pt idx="90">
                  <c:v>40901</c:v>
                </c:pt>
                <c:pt idx="91">
                  <c:v>40902</c:v>
                </c:pt>
                <c:pt idx="92">
                  <c:v>40903</c:v>
                </c:pt>
                <c:pt idx="93">
                  <c:v>40904</c:v>
                </c:pt>
                <c:pt idx="94">
                  <c:v>40905</c:v>
                </c:pt>
                <c:pt idx="95">
                  <c:v>40906</c:v>
                </c:pt>
                <c:pt idx="96">
                  <c:v>40907</c:v>
                </c:pt>
                <c:pt idx="97">
                  <c:v>40908</c:v>
                </c:pt>
                <c:pt idx="98">
                  <c:v>40909</c:v>
                </c:pt>
                <c:pt idx="99">
                  <c:v>40910</c:v>
                </c:pt>
                <c:pt idx="100">
                  <c:v>40911</c:v>
                </c:pt>
                <c:pt idx="101">
                  <c:v>40912</c:v>
                </c:pt>
                <c:pt idx="102">
                  <c:v>40913</c:v>
                </c:pt>
                <c:pt idx="103">
                  <c:v>40914</c:v>
                </c:pt>
                <c:pt idx="104">
                  <c:v>40915</c:v>
                </c:pt>
                <c:pt idx="105">
                  <c:v>40916</c:v>
                </c:pt>
                <c:pt idx="106">
                  <c:v>40917</c:v>
                </c:pt>
                <c:pt idx="107">
                  <c:v>40918</c:v>
                </c:pt>
                <c:pt idx="108">
                  <c:v>40919</c:v>
                </c:pt>
                <c:pt idx="109">
                  <c:v>40920</c:v>
                </c:pt>
                <c:pt idx="110">
                  <c:v>40921</c:v>
                </c:pt>
                <c:pt idx="111">
                  <c:v>40922</c:v>
                </c:pt>
                <c:pt idx="112">
                  <c:v>40923</c:v>
                </c:pt>
                <c:pt idx="113">
                  <c:v>40924</c:v>
                </c:pt>
                <c:pt idx="114">
                  <c:v>40925</c:v>
                </c:pt>
                <c:pt idx="115">
                  <c:v>40926</c:v>
                </c:pt>
                <c:pt idx="116">
                  <c:v>40927</c:v>
                </c:pt>
                <c:pt idx="117">
                  <c:v>40928</c:v>
                </c:pt>
                <c:pt idx="118">
                  <c:v>40929</c:v>
                </c:pt>
                <c:pt idx="119">
                  <c:v>40930</c:v>
                </c:pt>
                <c:pt idx="120">
                  <c:v>40931</c:v>
                </c:pt>
                <c:pt idx="121">
                  <c:v>40932</c:v>
                </c:pt>
                <c:pt idx="122">
                  <c:v>40933</c:v>
                </c:pt>
                <c:pt idx="123">
                  <c:v>40934</c:v>
                </c:pt>
                <c:pt idx="124">
                  <c:v>40935</c:v>
                </c:pt>
                <c:pt idx="125">
                  <c:v>40936</c:v>
                </c:pt>
                <c:pt idx="126">
                  <c:v>40937</c:v>
                </c:pt>
                <c:pt idx="127">
                  <c:v>40938</c:v>
                </c:pt>
                <c:pt idx="128">
                  <c:v>40939</c:v>
                </c:pt>
              </c:numCache>
            </c:numRef>
          </c:xVal>
          <c:yVal>
            <c:numRef>
              <c:f>Data!$Y$6:$Y$132</c:f>
              <c:numCache>
                <c:formatCode>0.00</c:formatCode>
                <c:ptCount val="127"/>
                <c:pt idx="0">
                  <c:v>0.2</c:v>
                </c:pt>
                <c:pt idx="1">
                  <c:v>0.2</c:v>
                </c:pt>
                <c:pt idx="2" formatCode="General">
                  <c:v>0.38000000000000106</c:v>
                </c:pt>
                <c:pt idx="3">
                  <c:v>0.30000000000000032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0.27</c:v>
                </c:pt>
                <c:pt idx="8">
                  <c:v>0.70000000000000062</c:v>
                </c:pt>
                <c:pt idx="9">
                  <c:v>0.34</c:v>
                </c:pt>
                <c:pt idx="10">
                  <c:v>0.5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0.36000000000000032</c:v>
                </c:pt>
                <c:pt idx="16">
                  <c:v>0.31000000000000094</c:v>
                </c:pt>
                <c:pt idx="17">
                  <c:v>0.41000000000000031</c:v>
                </c:pt>
                <c:pt idx="18">
                  <c:v>1.49</c:v>
                </c:pt>
                <c:pt idx="19">
                  <c:v>0.43000000000000038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0.26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0.24000000000000021</c:v>
                </c:pt>
                <c:pt idx="33">
                  <c:v>0.2</c:v>
                </c:pt>
                <c:pt idx="34">
                  <c:v>0.24000000000000021</c:v>
                </c:pt>
                <c:pt idx="35">
                  <c:v>0.43000000000000038</c:v>
                </c:pt>
                <c:pt idx="36">
                  <c:v>0.42000000000000032</c:v>
                </c:pt>
                <c:pt idx="37">
                  <c:v>0.23</c:v>
                </c:pt>
                <c:pt idx="38">
                  <c:v>0.25</c:v>
                </c:pt>
                <c:pt idx="39">
                  <c:v>0.26</c:v>
                </c:pt>
                <c:pt idx="40">
                  <c:v>0.2</c:v>
                </c:pt>
                <c:pt idx="41">
                  <c:v>0.33000000000000124</c:v>
                </c:pt>
                <c:pt idx="42">
                  <c:v>0.41000000000000031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0.28000000000000008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0.22</c:v>
                </c:pt>
                <c:pt idx="57">
                  <c:v>0.35000000000000031</c:v>
                </c:pt>
                <c:pt idx="58">
                  <c:v>0.52</c:v>
                </c:pt>
                <c:pt idx="59">
                  <c:v>0.29000000000000031</c:v>
                </c:pt>
                <c:pt idx="60">
                  <c:v>0.46</c:v>
                </c:pt>
                <c:pt idx="61">
                  <c:v>0.72000000000000064</c:v>
                </c:pt>
                <c:pt idx="62">
                  <c:v>0.66000000000000236</c:v>
                </c:pt>
                <c:pt idx="63">
                  <c:v>0.24000000000000021</c:v>
                </c:pt>
                <c:pt idx="64">
                  <c:v>0.2</c:v>
                </c:pt>
                <c:pt idx="65">
                  <c:v>0.56000000000000005</c:v>
                </c:pt>
                <c:pt idx="66">
                  <c:v>0.68</c:v>
                </c:pt>
                <c:pt idx="67">
                  <c:v>0.36000000000000032</c:v>
                </c:pt>
                <c:pt idx="68">
                  <c:v>0.2</c:v>
                </c:pt>
                <c:pt idx="69">
                  <c:v>0.2</c:v>
                </c:pt>
                <c:pt idx="70">
                  <c:v>0.26</c:v>
                </c:pt>
                <c:pt idx="71">
                  <c:v>0.2</c:v>
                </c:pt>
                <c:pt idx="72">
                  <c:v>0.28000000000000008</c:v>
                </c:pt>
                <c:pt idx="73">
                  <c:v>0.33000000000000124</c:v>
                </c:pt>
                <c:pt idx="74">
                  <c:v>0.21000000000000021</c:v>
                </c:pt>
                <c:pt idx="75">
                  <c:v>0.21000000000000021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0.21000000000000021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0.21000000000000021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0.29000000000000031</c:v>
                </c:pt>
                <c:pt idx="93">
                  <c:v>0.36000000000000032</c:v>
                </c:pt>
                <c:pt idx="94">
                  <c:v>0.29000000000000031</c:v>
                </c:pt>
                <c:pt idx="95">
                  <c:v>0.29000000000000031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0.23</c:v>
                </c:pt>
                <c:pt idx="100">
                  <c:v>0.2</c:v>
                </c:pt>
                <c:pt idx="101">
                  <c:v>0.2</c:v>
                </c:pt>
                <c:pt idx="102">
                  <c:v>0.26</c:v>
                </c:pt>
                <c:pt idx="103">
                  <c:v>0.21000000000000021</c:v>
                </c:pt>
                <c:pt idx="104">
                  <c:v>0.2</c:v>
                </c:pt>
                <c:pt idx="105">
                  <c:v>0.22</c:v>
                </c:pt>
                <c:pt idx="106">
                  <c:v>0.38000000000000106</c:v>
                </c:pt>
                <c:pt idx="107">
                  <c:v>0.33000000000000124</c:v>
                </c:pt>
                <c:pt idx="108">
                  <c:v>0.48000000000000032</c:v>
                </c:pt>
                <c:pt idx="109">
                  <c:v>0.72000000000000064</c:v>
                </c:pt>
                <c:pt idx="110">
                  <c:v>0.37000000000000038</c:v>
                </c:pt>
                <c:pt idx="111">
                  <c:v>0.58000000000000007</c:v>
                </c:pt>
                <c:pt idx="112">
                  <c:v>0.72000000000000064</c:v>
                </c:pt>
                <c:pt idx="113">
                  <c:v>0.81</c:v>
                </c:pt>
                <c:pt idx="114">
                  <c:v>0.44</c:v>
                </c:pt>
                <c:pt idx="115">
                  <c:v>0.51</c:v>
                </c:pt>
                <c:pt idx="116">
                  <c:v>0.52</c:v>
                </c:pt>
                <c:pt idx="117">
                  <c:v>0.76000000000000212</c:v>
                </c:pt>
                <c:pt idx="118">
                  <c:v>0.45</c:v>
                </c:pt>
                <c:pt idx="119">
                  <c:v>0.72000000000000064</c:v>
                </c:pt>
                <c:pt idx="120">
                  <c:v>0.4</c:v>
                </c:pt>
                <c:pt idx="121">
                  <c:v>0.74000000000000188</c:v>
                </c:pt>
                <c:pt idx="122">
                  <c:v>0.74000000000000188</c:v>
                </c:pt>
                <c:pt idx="123">
                  <c:v>0.38000000000000106</c:v>
                </c:pt>
                <c:pt idx="124">
                  <c:v>0.24000000000000021</c:v>
                </c:pt>
                <c:pt idx="125">
                  <c:v>0.30000000000000032</c:v>
                </c:pt>
                <c:pt idx="126">
                  <c:v>0.73000000000000065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30720"/>
        <c:axId val="101616256"/>
      </c:scatterChart>
      <c:valAx>
        <c:axId val="101611776"/>
        <c:scaling>
          <c:orientation val="minMax"/>
          <c:max val="40942"/>
          <c:min val="40807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Date</a:t>
                </a:r>
              </a:p>
            </c:rich>
          </c:tx>
          <c:overlay val="0"/>
        </c:title>
        <c:numFmt formatCode="m/d/yyyy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1800000"/>
          <a:lstStyle/>
          <a:p>
            <a:pPr>
              <a:defRPr sz="1200" b="1"/>
            </a:pPr>
            <a:endParaRPr lang="en-US"/>
          </a:p>
        </c:txPr>
        <c:crossAx val="101614336"/>
        <c:crosses val="autoZero"/>
        <c:crossBetween val="midCat"/>
        <c:majorUnit val="15"/>
        <c:minorUnit val="5"/>
      </c:valAx>
      <c:valAx>
        <c:axId val="101614336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Effluent Flow (MGD)</a:t>
                </a:r>
              </a:p>
            </c:rich>
          </c:tx>
          <c:layout>
            <c:manualLayout>
              <c:xMode val="edge"/>
              <c:yMode val="edge"/>
              <c:x val="9.3414944182186564E-3"/>
              <c:y val="0.3475295019061683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611776"/>
        <c:crosses val="autoZero"/>
        <c:crossBetween val="midCat"/>
        <c:majorUnit val="2.5"/>
      </c:valAx>
      <c:valAx>
        <c:axId val="101616256"/>
        <c:scaling>
          <c:orientation val="minMax"/>
          <c:max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BOD, TSS, and NH3-N Concentration (mg/L)</a:t>
                </a:r>
              </a:p>
            </c:rich>
          </c:tx>
          <c:layout>
            <c:manualLayout>
              <c:xMode val="edge"/>
              <c:yMode val="edge"/>
              <c:x val="0.94650401709495069"/>
              <c:y val="0.2393355466328299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630720"/>
        <c:crosses val="max"/>
        <c:crossBetween val="midCat"/>
        <c:majorUnit val="2.5"/>
      </c:valAx>
      <c:valAx>
        <c:axId val="101630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0161625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646597573361578"/>
          <c:y val="0.14973423024108798"/>
          <c:w val="0.18583507158692636"/>
          <c:h val="0.12984373642036526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/>
            </a:pPr>
            <a:r>
              <a:rPr lang="en-US" sz="2000" b="1" i="0" u="none" baseline="0"/>
              <a:t>Westerly WWTF BNR Process - Effluent TKN, NOx-N, TN, and TP</a:t>
            </a:r>
          </a:p>
        </c:rich>
      </c:tx>
      <c:layout>
        <c:manualLayout>
          <c:xMode val="edge"/>
          <c:yMode val="edge"/>
          <c:x val="0.13346191427198076"/>
          <c:y val="4.522813282060673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12856904232142"/>
          <c:y val="0.13383787291489227"/>
          <c:w val="0.80808798354357891"/>
          <c:h val="0.64854565364760253"/>
        </c:manualLayout>
      </c:layout>
      <c:scatterChart>
        <c:scatterStyle val="smoothMarker"/>
        <c:varyColors val="0"/>
        <c:ser>
          <c:idx val="3"/>
          <c:order val="0"/>
          <c:tx>
            <c:v>Effluent TN</c:v>
          </c:tx>
          <c:spPr>
            <a:ln w="22225"/>
          </c:spPr>
          <c:marker>
            <c:symbol val="x"/>
            <c:size val="4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NP!$J$8:$J$49</c:f>
              <c:numCache>
                <c:formatCode>0.00</c:formatCode>
                <c:ptCount val="42"/>
                <c:pt idx="0">
                  <c:v>4.0199999999999996</c:v>
                </c:pt>
                <c:pt idx="1">
                  <c:v>2.21</c:v>
                </c:pt>
                <c:pt idx="2">
                  <c:v>2.42</c:v>
                </c:pt>
                <c:pt idx="3">
                  <c:v>1.72</c:v>
                </c:pt>
                <c:pt idx="4">
                  <c:v>2</c:v>
                </c:pt>
                <c:pt idx="5">
                  <c:v>1.6986999999999999</c:v>
                </c:pt>
                <c:pt idx="6">
                  <c:v>1.7110999999999954</c:v>
                </c:pt>
                <c:pt idx="7">
                  <c:v>1.8541000000000001</c:v>
                </c:pt>
                <c:pt idx="8">
                  <c:v>2.04</c:v>
                </c:pt>
                <c:pt idx="9">
                  <c:v>2.2000000000000002</c:v>
                </c:pt>
                <c:pt idx="10">
                  <c:v>2.7965999999999998</c:v>
                </c:pt>
                <c:pt idx="11">
                  <c:v>2.5888</c:v>
                </c:pt>
                <c:pt idx="12">
                  <c:v>2.383</c:v>
                </c:pt>
                <c:pt idx="13">
                  <c:v>2.5109999999999997</c:v>
                </c:pt>
                <c:pt idx="14">
                  <c:v>1.8327</c:v>
                </c:pt>
                <c:pt idx="15">
                  <c:v>2.5499000000000001</c:v>
                </c:pt>
                <c:pt idx="16">
                  <c:v>2.5</c:v>
                </c:pt>
                <c:pt idx="17">
                  <c:v>2.2400000000000002</c:v>
                </c:pt>
                <c:pt idx="18">
                  <c:v>2.15</c:v>
                </c:pt>
                <c:pt idx="19">
                  <c:v>2.5129999999999977</c:v>
                </c:pt>
                <c:pt idx="20">
                  <c:v>2.1377999999999999</c:v>
                </c:pt>
                <c:pt idx="21">
                  <c:v>1.9200000000000021</c:v>
                </c:pt>
                <c:pt idx="22">
                  <c:v>2.1880000000000002</c:v>
                </c:pt>
                <c:pt idx="23">
                  <c:v>2.9909999999999997</c:v>
                </c:pt>
                <c:pt idx="24">
                  <c:v>1.8069999999999962</c:v>
                </c:pt>
                <c:pt idx="25">
                  <c:v>2.282</c:v>
                </c:pt>
                <c:pt idx="26">
                  <c:v>2.3531999999999997</c:v>
                </c:pt>
                <c:pt idx="27">
                  <c:v>3.0545999999999998</c:v>
                </c:pt>
                <c:pt idx="28">
                  <c:v>2.1269</c:v>
                </c:pt>
                <c:pt idx="29">
                  <c:v>2.8661000000000003</c:v>
                </c:pt>
                <c:pt idx="30">
                  <c:v>3.6616999999999997</c:v>
                </c:pt>
                <c:pt idx="31">
                  <c:v>2.8719999999999977</c:v>
                </c:pt>
                <c:pt idx="32">
                  <c:v>3.0517000000000003</c:v>
                </c:pt>
                <c:pt idx="33">
                  <c:v>2.7316000000000003</c:v>
                </c:pt>
                <c:pt idx="34">
                  <c:v>3.1675000000000075</c:v>
                </c:pt>
                <c:pt idx="35">
                  <c:v>3.3228999999999922</c:v>
                </c:pt>
                <c:pt idx="36">
                  <c:v>3.8242000000000003</c:v>
                </c:pt>
                <c:pt idx="37">
                  <c:v>3.3533999999999997</c:v>
                </c:pt>
                <c:pt idx="38">
                  <c:v>2.8699999999999997</c:v>
                </c:pt>
                <c:pt idx="39">
                  <c:v>3.1789000000000001</c:v>
                </c:pt>
                <c:pt idx="40">
                  <c:v>3.161</c:v>
                </c:pt>
                <c:pt idx="41">
                  <c:v>3.2289000000000012</c:v>
                </c:pt>
              </c:numCache>
            </c:numRef>
          </c:yVal>
          <c:smooth val="1"/>
        </c:ser>
        <c:ser>
          <c:idx val="4"/>
          <c:order val="1"/>
          <c:tx>
            <c:v>TN Goal</c:v>
          </c:tx>
          <c:spPr>
            <a:ln w="22225">
              <a:solidFill>
                <a:srgbClr val="7030A0"/>
              </a:solidFill>
              <a:prstDash val="dash"/>
            </a:ln>
          </c:spPr>
          <c:marker>
            <c:symbol val="none"/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NP!$K$8:$K$49</c:f>
              <c:numCache>
                <c:formatCode>0.00</c:formatCode>
                <c:ptCount val="4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</c:numCache>
            </c:numRef>
          </c:yVal>
          <c:smooth val="1"/>
        </c:ser>
        <c:ser>
          <c:idx val="0"/>
          <c:order val="2"/>
          <c:tx>
            <c:v>Effluent TKN</c:v>
          </c:tx>
          <c:spPr>
            <a:ln w="22225"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3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4F81BD">
                    <a:lumMod val="50000"/>
                  </a:srgbClr>
                </a:solidFill>
              </a:ln>
            </c:spPr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NP!$H$8:$H$49</c:f>
              <c:numCache>
                <c:formatCode>0.00</c:formatCode>
                <c:ptCount val="42"/>
                <c:pt idx="0">
                  <c:v>2.3199999999999967</c:v>
                </c:pt>
                <c:pt idx="1">
                  <c:v>1.21</c:v>
                </c:pt>
                <c:pt idx="2">
                  <c:v>1.42</c:v>
                </c:pt>
                <c:pt idx="3">
                  <c:v>1</c:v>
                </c:pt>
                <c:pt idx="4">
                  <c:v>1</c:v>
                </c:pt>
                <c:pt idx="5">
                  <c:v>1.1499999999999957</c:v>
                </c:pt>
                <c:pt idx="6">
                  <c:v>1</c:v>
                </c:pt>
                <c:pt idx="7">
                  <c:v>1.1000000000000001</c:v>
                </c:pt>
                <c:pt idx="8">
                  <c:v>1.26</c:v>
                </c:pt>
                <c:pt idx="9">
                  <c:v>1</c:v>
                </c:pt>
                <c:pt idx="10">
                  <c:v>1.32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1.07</c:v>
                </c:pt>
                <c:pt idx="17">
                  <c:v>1</c:v>
                </c:pt>
                <c:pt idx="18">
                  <c:v>1.1700000000000021</c:v>
                </c:pt>
                <c:pt idx="19">
                  <c:v>1.41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2.19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1.28</c:v>
                </c:pt>
                <c:pt idx="28">
                  <c:v>1.04</c:v>
                </c:pt>
                <c:pt idx="29">
                  <c:v>1.26</c:v>
                </c:pt>
                <c:pt idx="30">
                  <c:v>1.6700000000000021</c:v>
                </c:pt>
                <c:pt idx="31">
                  <c:v>1</c:v>
                </c:pt>
                <c:pt idx="32">
                  <c:v>1.0900000000000001</c:v>
                </c:pt>
                <c:pt idx="33">
                  <c:v>1</c:v>
                </c:pt>
                <c:pt idx="34">
                  <c:v>1.335</c:v>
                </c:pt>
                <c:pt idx="35">
                  <c:v>1.6850000000000001</c:v>
                </c:pt>
                <c:pt idx="36">
                  <c:v>1.82</c:v>
                </c:pt>
                <c:pt idx="37">
                  <c:v>1.6600000000000001</c:v>
                </c:pt>
                <c:pt idx="38">
                  <c:v>1.37</c:v>
                </c:pt>
                <c:pt idx="39">
                  <c:v>2.04</c:v>
                </c:pt>
                <c:pt idx="40">
                  <c:v>2</c:v>
                </c:pt>
                <c:pt idx="41">
                  <c:v>2</c:v>
                </c:pt>
              </c:numCache>
            </c:numRef>
          </c:yVal>
          <c:smooth val="1"/>
        </c:ser>
        <c:ser>
          <c:idx val="2"/>
          <c:order val="3"/>
          <c:tx>
            <c:v>Effluent NOx-N</c:v>
          </c:tx>
          <c:spPr>
            <a:ln w="22225">
              <a:solidFill>
                <a:srgbClr val="00B050"/>
              </a:solidFill>
            </a:ln>
          </c:spPr>
          <c:marker>
            <c:symbol val="triang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NP!$I$8:$I$49</c:f>
              <c:numCache>
                <c:formatCode>0.00</c:formatCode>
                <c:ptCount val="42"/>
                <c:pt idx="0">
                  <c:v>1.7</c:v>
                </c:pt>
                <c:pt idx="1">
                  <c:v>1</c:v>
                </c:pt>
                <c:pt idx="2">
                  <c:v>1</c:v>
                </c:pt>
                <c:pt idx="3">
                  <c:v>0.72000000000000064</c:v>
                </c:pt>
                <c:pt idx="4">
                  <c:v>1</c:v>
                </c:pt>
                <c:pt idx="5">
                  <c:v>0.54870000000000063</c:v>
                </c:pt>
                <c:pt idx="6">
                  <c:v>0.71109999999999995</c:v>
                </c:pt>
                <c:pt idx="7">
                  <c:v>0.75410000000000188</c:v>
                </c:pt>
                <c:pt idx="8">
                  <c:v>0.78</c:v>
                </c:pt>
                <c:pt idx="9">
                  <c:v>1.2</c:v>
                </c:pt>
                <c:pt idx="10">
                  <c:v>1.4765999999999957</c:v>
                </c:pt>
                <c:pt idx="11">
                  <c:v>1.5888</c:v>
                </c:pt>
                <c:pt idx="12">
                  <c:v>1.383</c:v>
                </c:pt>
                <c:pt idx="13">
                  <c:v>1.5109999999999957</c:v>
                </c:pt>
                <c:pt idx="14">
                  <c:v>0.83270000000000188</c:v>
                </c:pt>
                <c:pt idx="15">
                  <c:v>1.5498999999999949</c:v>
                </c:pt>
                <c:pt idx="16">
                  <c:v>1.43</c:v>
                </c:pt>
                <c:pt idx="17">
                  <c:v>1.24</c:v>
                </c:pt>
                <c:pt idx="18">
                  <c:v>0.98</c:v>
                </c:pt>
                <c:pt idx="19">
                  <c:v>1.103</c:v>
                </c:pt>
                <c:pt idx="20">
                  <c:v>1.1377999999999957</c:v>
                </c:pt>
                <c:pt idx="21">
                  <c:v>0.92</c:v>
                </c:pt>
                <c:pt idx="22">
                  <c:v>1.1879999999999962</c:v>
                </c:pt>
                <c:pt idx="23">
                  <c:v>0.80100000000000005</c:v>
                </c:pt>
                <c:pt idx="24">
                  <c:v>0.80700000000000005</c:v>
                </c:pt>
                <c:pt idx="25">
                  <c:v>1.282</c:v>
                </c:pt>
                <c:pt idx="26">
                  <c:v>1.3532</c:v>
                </c:pt>
                <c:pt idx="27">
                  <c:v>1.7746</c:v>
                </c:pt>
                <c:pt idx="28">
                  <c:v>1.0869</c:v>
                </c:pt>
                <c:pt idx="29">
                  <c:v>1.6061000000000001</c:v>
                </c:pt>
                <c:pt idx="30">
                  <c:v>1.9917</c:v>
                </c:pt>
                <c:pt idx="31">
                  <c:v>1.8720000000000001</c:v>
                </c:pt>
                <c:pt idx="32">
                  <c:v>1.9617</c:v>
                </c:pt>
                <c:pt idx="33">
                  <c:v>1.7315999999999947</c:v>
                </c:pt>
                <c:pt idx="34">
                  <c:v>1.8325</c:v>
                </c:pt>
                <c:pt idx="35">
                  <c:v>1.6378999999999957</c:v>
                </c:pt>
                <c:pt idx="36">
                  <c:v>2.0042</c:v>
                </c:pt>
                <c:pt idx="37">
                  <c:v>1.6934</c:v>
                </c:pt>
                <c:pt idx="38">
                  <c:v>1.5</c:v>
                </c:pt>
                <c:pt idx="39">
                  <c:v>1.1389</c:v>
                </c:pt>
                <c:pt idx="40">
                  <c:v>1.161</c:v>
                </c:pt>
                <c:pt idx="41">
                  <c:v>1.2288999999999957</c:v>
                </c:pt>
              </c:numCache>
            </c:numRef>
          </c:yVal>
          <c:smooth val="1"/>
        </c:ser>
        <c:ser>
          <c:idx val="1"/>
          <c:order val="4"/>
          <c:tx>
            <c:v>Effluent TP</c:v>
          </c:tx>
          <c:spPr>
            <a:ln w="22225">
              <a:solidFill>
                <a:srgbClr val="FF0000"/>
              </a:solidFill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NP!$N$8:$N$49</c:f>
              <c:numCache>
                <c:formatCode>0.00</c:formatCode>
                <c:ptCount val="42"/>
                <c:pt idx="0">
                  <c:v>0.92</c:v>
                </c:pt>
                <c:pt idx="1">
                  <c:v>0.55000000000000004</c:v>
                </c:pt>
                <c:pt idx="2">
                  <c:v>0.36000000000000032</c:v>
                </c:pt>
                <c:pt idx="3">
                  <c:v>6.0000000000000032E-2</c:v>
                </c:pt>
                <c:pt idx="4">
                  <c:v>7.0000000000000021E-2</c:v>
                </c:pt>
                <c:pt idx="5">
                  <c:v>0.1</c:v>
                </c:pt>
                <c:pt idx="6">
                  <c:v>9.0000000000000024E-2</c:v>
                </c:pt>
                <c:pt idx="7">
                  <c:v>0.19</c:v>
                </c:pt>
                <c:pt idx="8">
                  <c:v>0.19</c:v>
                </c:pt>
                <c:pt idx="9">
                  <c:v>0.13</c:v>
                </c:pt>
                <c:pt idx="10">
                  <c:v>0.96000000000000063</c:v>
                </c:pt>
                <c:pt idx="11">
                  <c:v>0.59</c:v>
                </c:pt>
                <c:pt idx="12">
                  <c:v>0.99</c:v>
                </c:pt>
                <c:pt idx="13">
                  <c:v>1.06</c:v>
                </c:pt>
                <c:pt idx="14">
                  <c:v>0.25</c:v>
                </c:pt>
                <c:pt idx="15">
                  <c:v>0.11</c:v>
                </c:pt>
                <c:pt idx="16">
                  <c:v>0.46</c:v>
                </c:pt>
                <c:pt idx="17">
                  <c:v>0.83000000000000063</c:v>
                </c:pt>
                <c:pt idx="18">
                  <c:v>1.1000000000000001</c:v>
                </c:pt>
                <c:pt idx="19">
                  <c:v>0.25</c:v>
                </c:pt>
                <c:pt idx="20">
                  <c:v>0.1</c:v>
                </c:pt>
                <c:pt idx="21">
                  <c:v>0.22</c:v>
                </c:pt>
                <c:pt idx="22">
                  <c:v>0.05</c:v>
                </c:pt>
                <c:pt idx="23">
                  <c:v>0.39000000000000107</c:v>
                </c:pt>
                <c:pt idx="24">
                  <c:v>9.0000000000000024E-2</c:v>
                </c:pt>
                <c:pt idx="25">
                  <c:v>8.0000000000000043E-2</c:v>
                </c:pt>
                <c:pt idx="26">
                  <c:v>6.0000000000000032E-2</c:v>
                </c:pt>
                <c:pt idx="27">
                  <c:v>8.0000000000000043E-2</c:v>
                </c:pt>
                <c:pt idx="28">
                  <c:v>0.1</c:v>
                </c:pt>
                <c:pt idx="29">
                  <c:v>0.1</c:v>
                </c:pt>
                <c:pt idx="30">
                  <c:v>0.22</c:v>
                </c:pt>
                <c:pt idx="31">
                  <c:v>0.05</c:v>
                </c:pt>
                <c:pt idx="32">
                  <c:v>0.14000000000000001</c:v>
                </c:pt>
                <c:pt idx="33">
                  <c:v>0.52</c:v>
                </c:pt>
                <c:pt idx="34">
                  <c:v>0.12000000000000002</c:v>
                </c:pt>
                <c:pt idx="35">
                  <c:v>0.21000000000000021</c:v>
                </c:pt>
                <c:pt idx="36">
                  <c:v>0.24000000000000021</c:v>
                </c:pt>
                <c:pt idx="37">
                  <c:v>0.22</c:v>
                </c:pt>
                <c:pt idx="38">
                  <c:v>9.0000000000000024E-2</c:v>
                </c:pt>
                <c:pt idx="39">
                  <c:v>0.37000000000000038</c:v>
                </c:pt>
                <c:pt idx="40">
                  <c:v>0.27</c:v>
                </c:pt>
                <c:pt idx="41" formatCode="General">
                  <c:v>0.25</c:v>
                </c:pt>
              </c:numCache>
            </c:numRef>
          </c:yVal>
          <c:smooth val="1"/>
        </c:ser>
        <c:ser>
          <c:idx val="5"/>
          <c:order val="5"/>
          <c:tx>
            <c:v>TP Goal</c:v>
          </c:tx>
          <c:spPr>
            <a:ln w="22225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NP!$F$8:$F$49</c:f>
              <c:numCache>
                <c:formatCode>m/d/yy;@</c:formatCode>
                <c:ptCount val="42"/>
                <c:pt idx="0">
                  <c:v>40812</c:v>
                </c:pt>
                <c:pt idx="1">
                  <c:v>40815</c:v>
                </c:pt>
                <c:pt idx="2">
                  <c:v>40818</c:v>
                </c:pt>
                <c:pt idx="3">
                  <c:v>40821</c:v>
                </c:pt>
                <c:pt idx="4">
                  <c:v>40824</c:v>
                </c:pt>
                <c:pt idx="5">
                  <c:v>40830</c:v>
                </c:pt>
                <c:pt idx="6">
                  <c:v>40833</c:v>
                </c:pt>
                <c:pt idx="7">
                  <c:v>40836</c:v>
                </c:pt>
                <c:pt idx="8">
                  <c:v>40839</c:v>
                </c:pt>
                <c:pt idx="9">
                  <c:v>40842</c:v>
                </c:pt>
                <c:pt idx="10">
                  <c:v>40845</c:v>
                </c:pt>
                <c:pt idx="11">
                  <c:v>40848</c:v>
                </c:pt>
                <c:pt idx="12">
                  <c:v>40851</c:v>
                </c:pt>
                <c:pt idx="13">
                  <c:v>40854</c:v>
                </c:pt>
                <c:pt idx="14">
                  <c:v>40857</c:v>
                </c:pt>
                <c:pt idx="15">
                  <c:v>40860</c:v>
                </c:pt>
                <c:pt idx="16">
                  <c:v>40863</c:v>
                </c:pt>
                <c:pt idx="17">
                  <c:v>40866</c:v>
                </c:pt>
                <c:pt idx="18">
                  <c:v>40869</c:v>
                </c:pt>
                <c:pt idx="19">
                  <c:v>40872</c:v>
                </c:pt>
                <c:pt idx="20">
                  <c:v>40875</c:v>
                </c:pt>
                <c:pt idx="21">
                  <c:v>40878</c:v>
                </c:pt>
                <c:pt idx="22">
                  <c:v>40881</c:v>
                </c:pt>
                <c:pt idx="23">
                  <c:v>40884</c:v>
                </c:pt>
                <c:pt idx="24">
                  <c:v>40887</c:v>
                </c:pt>
                <c:pt idx="25">
                  <c:v>40890</c:v>
                </c:pt>
                <c:pt idx="26">
                  <c:v>40893</c:v>
                </c:pt>
                <c:pt idx="27">
                  <c:v>40896</c:v>
                </c:pt>
                <c:pt idx="28">
                  <c:v>40899</c:v>
                </c:pt>
                <c:pt idx="29">
                  <c:v>40902</c:v>
                </c:pt>
                <c:pt idx="30">
                  <c:v>40905</c:v>
                </c:pt>
                <c:pt idx="31">
                  <c:v>40908</c:v>
                </c:pt>
                <c:pt idx="32">
                  <c:v>40911</c:v>
                </c:pt>
                <c:pt idx="33">
                  <c:v>40914</c:v>
                </c:pt>
                <c:pt idx="34">
                  <c:v>40917</c:v>
                </c:pt>
                <c:pt idx="35">
                  <c:v>40920</c:v>
                </c:pt>
                <c:pt idx="36">
                  <c:v>40923</c:v>
                </c:pt>
                <c:pt idx="37">
                  <c:v>40926</c:v>
                </c:pt>
                <c:pt idx="38">
                  <c:v>40929</c:v>
                </c:pt>
                <c:pt idx="39">
                  <c:v>40932</c:v>
                </c:pt>
                <c:pt idx="40">
                  <c:v>40935</c:v>
                </c:pt>
                <c:pt idx="41">
                  <c:v>40938</c:v>
                </c:pt>
              </c:numCache>
            </c:numRef>
          </c:xVal>
          <c:yVal>
            <c:numRef>
              <c:f>NP!$O$8:$O$49</c:f>
              <c:numCache>
                <c:formatCode>0.00</c:formatCode>
                <c:ptCount val="42"/>
                <c:pt idx="0">
                  <c:v>0.67000000000000248</c:v>
                </c:pt>
                <c:pt idx="1">
                  <c:v>0.67000000000000248</c:v>
                </c:pt>
                <c:pt idx="2">
                  <c:v>0.67000000000000248</c:v>
                </c:pt>
                <c:pt idx="3">
                  <c:v>0.67000000000000248</c:v>
                </c:pt>
                <c:pt idx="4">
                  <c:v>0.67000000000000248</c:v>
                </c:pt>
                <c:pt idx="5">
                  <c:v>0.67000000000000248</c:v>
                </c:pt>
                <c:pt idx="6">
                  <c:v>0.67000000000000248</c:v>
                </c:pt>
                <c:pt idx="7">
                  <c:v>0.67000000000000248</c:v>
                </c:pt>
                <c:pt idx="8">
                  <c:v>0.67000000000000248</c:v>
                </c:pt>
                <c:pt idx="9">
                  <c:v>0.67000000000000248</c:v>
                </c:pt>
                <c:pt idx="10">
                  <c:v>0.67000000000000248</c:v>
                </c:pt>
                <c:pt idx="11">
                  <c:v>0.67000000000000248</c:v>
                </c:pt>
                <c:pt idx="12">
                  <c:v>0.67000000000000248</c:v>
                </c:pt>
                <c:pt idx="13">
                  <c:v>0.67000000000000248</c:v>
                </c:pt>
                <c:pt idx="14">
                  <c:v>0.67000000000000248</c:v>
                </c:pt>
                <c:pt idx="15">
                  <c:v>0.67000000000000248</c:v>
                </c:pt>
                <c:pt idx="16">
                  <c:v>0.67000000000000248</c:v>
                </c:pt>
                <c:pt idx="17">
                  <c:v>0.67000000000000248</c:v>
                </c:pt>
                <c:pt idx="18">
                  <c:v>0.67000000000000248</c:v>
                </c:pt>
                <c:pt idx="19">
                  <c:v>0.67000000000000248</c:v>
                </c:pt>
                <c:pt idx="20">
                  <c:v>0.67000000000000248</c:v>
                </c:pt>
                <c:pt idx="21">
                  <c:v>0.67000000000000248</c:v>
                </c:pt>
                <c:pt idx="22">
                  <c:v>0.67000000000000248</c:v>
                </c:pt>
                <c:pt idx="23">
                  <c:v>0.67000000000000248</c:v>
                </c:pt>
                <c:pt idx="24">
                  <c:v>0.67000000000000248</c:v>
                </c:pt>
                <c:pt idx="25">
                  <c:v>0.67000000000000248</c:v>
                </c:pt>
                <c:pt idx="26">
                  <c:v>0.67000000000000248</c:v>
                </c:pt>
                <c:pt idx="27">
                  <c:v>0.67000000000000248</c:v>
                </c:pt>
                <c:pt idx="28">
                  <c:v>0.67000000000000248</c:v>
                </c:pt>
                <c:pt idx="29">
                  <c:v>0.67000000000000248</c:v>
                </c:pt>
                <c:pt idx="30">
                  <c:v>0.67000000000000248</c:v>
                </c:pt>
                <c:pt idx="31">
                  <c:v>0.67000000000000248</c:v>
                </c:pt>
                <c:pt idx="32">
                  <c:v>0.67000000000000248</c:v>
                </c:pt>
                <c:pt idx="33">
                  <c:v>0.67000000000000248</c:v>
                </c:pt>
                <c:pt idx="34">
                  <c:v>0.67000000000000248</c:v>
                </c:pt>
                <c:pt idx="35">
                  <c:v>0.67000000000000248</c:v>
                </c:pt>
                <c:pt idx="36">
                  <c:v>0.67000000000000248</c:v>
                </c:pt>
                <c:pt idx="37">
                  <c:v>0.67000000000000248</c:v>
                </c:pt>
                <c:pt idx="38">
                  <c:v>0.67000000000000248</c:v>
                </c:pt>
                <c:pt idx="39">
                  <c:v>0.67000000000000248</c:v>
                </c:pt>
                <c:pt idx="40">
                  <c:v>0.67000000000000248</c:v>
                </c:pt>
                <c:pt idx="41">
                  <c:v>0.67000000000000248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76928"/>
        <c:axId val="101691392"/>
      </c:scatterChart>
      <c:valAx>
        <c:axId val="101676928"/>
        <c:scaling>
          <c:orientation val="minMax"/>
          <c:max val="40942"/>
          <c:min val="40807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Date</a:t>
                </a:r>
              </a:p>
            </c:rich>
          </c:tx>
          <c:layout>
            <c:manualLayout>
              <c:xMode val="edge"/>
              <c:yMode val="edge"/>
              <c:x val="0.49131755807264738"/>
              <c:y val="0.88376518342183974"/>
            </c:manualLayout>
          </c:layout>
          <c:overlay val="0"/>
        </c:title>
        <c:numFmt formatCode="m/d/yyyy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1800000"/>
          <a:lstStyle/>
          <a:p>
            <a:pPr>
              <a:defRPr sz="1200" b="1"/>
            </a:pPr>
            <a:endParaRPr lang="en-US"/>
          </a:p>
        </c:txPr>
        <c:crossAx val="101691392"/>
        <c:crosses val="autoZero"/>
        <c:crossBetween val="midCat"/>
        <c:majorUnit val="15"/>
        <c:minorUnit val="5"/>
      </c:valAx>
      <c:valAx>
        <c:axId val="101691392"/>
        <c:scaling>
          <c:orientation val="minMax"/>
          <c:max val="8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2.3366529887989328E-2"/>
              <c:y val="0.32994153876460941"/>
            </c:manualLayout>
          </c:layout>
          <c:overlay val="0"/>
        </c:title>
        <c:numFmt formatCode="0.0" sourceLinked="0"/>
        <c:majorTickMark val="out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676928"/>
        <c:crosses val="autoZero"/>
        <c:crossBetween val="midCat"/>
        <c:majorUnit val="1"/>
        <c:minorUnit val="0.5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847769028871683"/>
          <c:y val="0.14426656932784071"/>
          <c:w val="0.24400931573694196"/>
          <c:h val="0.2116690711674295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none">
                <a:latin typeface="Calibri" pitchFamily="34" charset="0"/>
              </a:defRPr>
            </a:pPr>
            <a:r>
              <a:rPr lang="en-US" sz="2400" b="1" i="0" u="none" baseline="0" dirty="0">
                <a:latin typeface="Calibri" pitchFamily="34" charset="0"/>
              </a:rPr>
              <a:t>Total </a:t>
            </a:r>
            <a:r>
              <a:rPr lang="en-US" sz="2400" b="1" i="0" u="none" baseline="0" dirty="0" smtClean="0">
                <a:latin typeface="Calibri" pitchFamily="34" charset="0"/>
              </a:rPr>
              <a:t>Effluent Nitrogen Concentration</a:t>
            </a:r>
            <a:endParaRPr lang="en-US" sz="2400" b="1" i="0" u="none" baseline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6235973694823406"/>
          <c:y val="7.467889584574603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20682011353013"/>
          <c:y val="0.1556197577568551"/>
          <c:w val="0.81127969183888138"/>
          <c:h val="0.67069801326166356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'Oct 2011-Sep 2012'!$A$5:$A$28</c:f>
              <c:numCache>
                <c:formatCode>mmm\,\ yy</c:formatCode>
                <c:ptCount val="24"/>
                <c:pt idx="0">
                  <c:v>40452</c:v>
                </c:pt>
                <c:pt idx="1">
                  <c:v>40483</c:v>
                </c:pt>
                <c:pt idx="2">
                  <c:v>40513</c:v>
                </c:pt>
                <c:pt idx="3">
                  <c:v>40544</c:v>
                </c:pt>
                <c:pt idx="4">
                  <c:v>40575</c:v>
                </c:pt>
                <c:pt idx="5">
                  <c:v>40603</c:v>
                </c:pt>
                <c:pt idx="6">
                  <c:v>40634</c:v>
                </c:pt>
                <c:pt idx="7">
                  <c:v>40664</c:v>
                </c:pt>
                <c:pt idx="8">
                  <c:v>40695</c:v>
                </c:pt>
                <c:pt idx="9">
                  <c:v>40725</c:v>
                </c:pt>
                <c:pt idx="10">
                  <c:v>40756</c:v>
                </c:pt>
                <c:pt idx="11">
                  <c:v>40787</c:v>
                </c:pt>
                <c:pt idx="12">
                  <c:v>40817</c:v>
                </c:pt>
                <c:pt idx="13">
                  <c:v>40848</c:v>
                </c:pt>
                <c:pt idx="14">
                  <c:v>40878</c:v>
                </c:pt>
                <c:pt idx="15">
                  <c:v>40909</c:v>
                </c:pt>
                <c:pt idx="16">
                  <c:v>40940</c:v>
                </c:pt>
                <c:pt idx="17">
                  <c:v>40969</c:v>
                </c:pt>
                <c:pt idx="18">
                  <c:v>41000</c:v>
                </c:pt>
                <c:pt idx="19">
                  <c:v>41030</c:v>
                </c:pt>
                <c:pt idx="20">
                  <c:v>41061</c:v>
                </c:pt>
                <c:pt idx="21">
                  <c:v>41091</c:v>
                </c:pt>
                <c:pt idx="22">
                  <c:v>41122</c:v>
                </c:pt>
                <c:pt idx="23">
                  <c:v>41153</c:v>
                </c:pt>
              </c:numCache>
            </c:numRef>
          </c:xVal>
          <c:yVal>
            <c:numRef>
              <c:f>'Oct 2011-Sep 2012'!$E$5:$E$28</c:f>
              <c:numCache>
                <c:formatCode>#,##0.00</c:formatCode>
                <c:ptCount val="24"/>
                <c:pt idx="0">
                  <c:v>11.634701455425512</c:v>
                </c:pt>
                <c:pt idx="1">
                  <c:v>9.6655794335592731</c:v>
                </c:pt>
                <c:pt idx="2">
                  <c:v>9.268428970227415</c:v>
                </c:pt>
                <c:pt idx="3">
                  <c:v>12.560205137470453</c:v>
                </c:pt>
                <c:pt idx="4">
                  <c:v>7.8750433410525584</c:v>
                </c:pt>
                <c:pt idx="5">
                  <c:v>5.5834075614123773</c:v>
                </c:pt>
                <c:pt idx="6">
                  <c:v>5.6888707501108344</c:v>
                </c:pt>
                <c:pt idx="7">
                  <c:v>6.7233849709854603</c:v>
                </c:pt>
                <c:pt idx="8">
                  <c:v>10.508524397413289</c:v>
                </c:pt>
                <c:pt idx="9">
                  <c:v>15.065397231809458</c:v>
                </c:pt>
                <c:pt idx="10">
                  <c:v>8.7551609887595649</c:v>
                </c:pt>
                <c:pt idx="11">
                  <c:v>4.6409301130524145</c:v>
                </c:pt>
                <c:pt idx="12">
                  <c:v>2.2433665970449486</c:v>
                </c:pt>
                <c:pt idx="13">
                  <c:v>2.2909711932687071</c:v>
                </c:pt>
                <c:pt idx="14">
                  <c:v>2.7575662430207641</c:v>
                </c:pt>
                <c:pt idx="15">
                  <c:v>3.2949822103550281</c:v>
                </c:pt>
                <c:pt idx="16">
                  <c:v>3.7485131258388513</c:v>
                </c:pt>
                <c:pt idx="17">
                  <c:v>2.8250589388906189</c:v>
                </c:pt>
                <c:pt idx="18">
                  <c:v>4.3087683062659545</c:v>
                </c:pt>
                <c:pt idx="19">
                  <c:v>2.9276569448169272</c:v>
                </c:pt>
                <c:pt idx="20">
                  <c:v>3.3257726507382079</c:v>
                </c:pt>
                <c:pt idx="21">
                  <c:v>3.6808654111403509</c:v>
                </c:pt>
                <c:pt idx="22">
                  <c:v>3.0060318990465196</c:v>
                </c:pt>
                <c:pt idx="23">
                  <c:v>3.0230848877944658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'Oct 2011-Sep 2012'!$A$34:$A$35</c:f>
              <c:numCache>
                <c:formatCode>mmm\-yy</c:formatCode>
                <c:ptCount val="2"/>
                <c:pt idx="0">
                  <c:v>40787</c:v>
                </c:pt>
                <c:pt idx="1">
                  <c:v>40787</c:v>
                </c:pt>
              </c:numCache>
            </c:numRef>
          </c:xVal>
          <c:yVal>
            <c:numRef>
              <c:f>'Oct 2011-Sep 2012'!$B$34:$B$35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10720"/>
        <c:axId val="69312896"/>
      </c:scatterChart>
      <c:valAx>
        <c:axId val="69310720"/>
        <c:scaling>
          <c:orientation val="minMax"/>
          <c:max val="41200"/>
          <c:min val="4036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Georgia" pitchFamily="18" charset="0"/>
                  </a:defRPr>
                </a:pPr>
                <a:r>
                  <a:rPr lang="en-US" sz="1600" dirty="0" smtClean="0">
                    <a:latin typeface="Calibri" pitchFamily="34" charset="0"/>
                  </a:rPr>
                  <a:t>Time - Months </a:t>
                </a:r>
                <a:endParaRPr lang="en-US" sz="16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45597985029379218"/>
              <c:y val="0.93137614976336847"/>
            </c:manualLayout>
          </c:layout>
          <c:overlay val="0"/>
        </c:title>
        <c:numFmt formatCode="mmm\,\ yy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5400000" vert="horz"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69312896"/>
        <c:crosses val="autoZero"/>
        <c:crossBetween val="midCat"/>
        <c:majorUnit val="60"/>
        <c:minorUnit val="20"/>
      </c:valAx>
      <c:valAx>
        <c:axId val="6931289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Georgia" pitchFamily="18" charset="0"/>
                  </a:defRPr>
                </a:pPr>
                <a:r>
                  <a:rPr lang="en-US" sz="1600" dirty="0">
                    <a:latin typeface="Calibri" pitchFamily="34" charset="0"/>
                  </a:rPr>
                  <a:t>Total </a:t>
                </a:r>
                <a:r>
                  <a:rPr lang="en-US" sz="1600" dirty="0" smtClean="0">
                    <a:latin typeface="Calibri" pitchFamily="34" charset="0"/>
                  </a:rPr>
                  <a:t>Effluent</a:t>
                </a:r>
                <a:r>
                  <a:rPr lang="en-US" sz="1600" baseline="0" dirty="0" smtClean="0">
                    <a:latin typeface="Calibri" pitchFamily="34" charset="0"/>
                  </a:rPr>
                  <a:t> </a:t>
                </a:r>
                <a:r>
                  <a:rPr lang="en-US" sz="1600" dirty="0" smtClean="0">
                    <a:latin typeface="Calibri" pitchFamily="34" charset="0"/>
                  </a:rPr>
                  <a:t>Nitrogen </a:t>
                </a:r>
                <a:r>
                  <a:rPr lang="en-US" sz="1600" dirty="0">
                    <a:latin typeface="Calibri" pitchFamily="34" charset="0"/>
                  </a:rPr>
                  <a:t>Concentration (</a:t>
                </a:r>
                <a:r>
                  <a:rPr lang="en-US" sz="1600" dirty="0" smtClean="0">
                    <a:latin typeface="Calibri" pitchFamily="34" charset="0"/>
                  </a:rPr>
                  <a:t>mg/l)</a:t>
                </a:r>
                <a:endParaRPr lang="en-US" sz="16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2.7535347811762579E-2"/>
              <c:y val="0.1938677803712585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69310720"/>
        <c:crosses val="autoZero"/>
        <c:crossBetween val="midCat"/>
        <c:majorUnit val="2.5"/>
        <c:min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none"/>
            </a:pPr>
            <a:r>
              <a:rPr lang="en-US" sz="2400" u="none" dirty="0" smtClean="0"/>
              <a:t>Annual Total </a:t>
            </a:r>
            <a:r>
              <a:rPr lang="en-US" sz="2400" u="none" dirty="0"/>
              <a:t>Nitrogen </a:t>
            </a:r>
            <a:r>
              <a:rPr lang="en-US" sz="2400" u="none" dirty="0" smtClean="0"/>
              <a:t>Effluent Loading</a:t>
            </a:r>
            <a:endParaRPr lang="en-US" sz="2400" u="none" dirty="0"/>
          </a:p>
        </c:rich>
      </c:tx>
      <c:layout>
        <c:manualLayout>
          <c:xMode val="edge"/>
          <c:yMode val="edge"/>
          <c:x val="0.26706375765529311"/>
          <c:y val="7.8554965754296438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8463239847828"/>
          <c:y val="9.9106096274048247E-2"/>
          <c:w val="0.82103158453507963"/>
          <c:h val="0.70946407987661242"/>
        </c:manualLayout>
      </c:layout>
      <c:barChart>
        <c:barDir val="col"/>
        <c:grouping val="clustered"/>
        <c:varyColors val="0"/>
        <c:ser>
          <c:idx val="0"/>
          <c:order val="0"/>
          <c:tx>
            <c:v>Total Nitrogen (TN)</c:v>
          </c:tx>
          <c:invertIfNegative val="0"/>
          <c:dLbls>
            <c:numFmt formatCode="#,##0" sourceLinked="0"/>
            <c:txPr>
              <a:bodyPr rot="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Yearly!$A$21:$A$25</c:f>
              <c:strCache>
                <c:ptCount val="5"/>
                <c:pt idx="0">
                  <c:v>Oct 07 - Sep 08</c:v>
                </c:pt>
                <c:pt idx="1">
                  <c:v>Oct 08 - Sep 09</c:v>
                </c:pt>
                <c:pt idx="2">
                  <c:v>Oct 09 - Sep 10</c:v>
                </c:pt>
                <c:pt idx="3">
                  <c:v>Oct 10 - Sep 11</c:v>
                </c:pt>
                <c:pt idx="4">
                  <c:v>Sep 11 - Oct 12</c:v>
                </c:pt>
              </c:strCache>
            </c:strRef>
          </c:cat>
          <c:val>
            <c:numRef>
              <c:f>Yearly!$B$21:$B$25</c:f>
              <c:numCache>
                <c:formatCode>#,##0</c:formatCode>
                <c:ptCount val="5"/>
                <c:pt idx="0">
                  <c:v>214864</c:v>
                </c:pt>
                <c:pt idx="1">
                  <c:v>206064</c:v>
                </c:pt>
                <c:pt idx="2">
                  <c:v>214621</c:v>
                </c:pt>
                <c:pt idx="3">
                  <c:v>241373</c:v>
                </c:pt>
                <c:pt idx="4">
                  <c:v>60281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axId val="101707136"/>
        <c:axId val="101713408"/>
      </c:barChart>
      <c:scatterChart>
        <c:scatterStyle val="lineMarker"/>
        <c:varyColors val="0"/>
        <c:ser>
          <c:idx val="2"/>
          <c:order val="1"/>
          <c:tx>
            <c:v>TN Cap Limit (164,381)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yVal>
            <c:numRef>
              <c:f>Yearly!$D$21:$D$25</c:f>
              <c:numCache>
                <c:formatCode>General</c:formatCode>
                <c:ptCount val="5"/>
                <c:pt idx="0">
                  <c:v>164381</c:v>
                </c:pt>
                <c:pt idx="1">
                  <c:v>164381</c:v>
                </c:pt>
                <c:pt idx="2">
                  <c:v>164381</c:v>
                </c:pt>
                <c:pt idx="3">
                  <c:v>164381</c:v>
                </c:pt>
                <c:pt idx="4">
                  <c:v>164381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07136"/>
        <c:axId val="101713408"/>
      </c:scatterChart>
      <c:catAx>
        <c:axId val="10170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Compliance Year</a:t>
                </a:r>
              </a:p>
            </c:rich>
          </c:tx>
          <c:layout>
            <c:manualLayout>
              <c:xMode val="edge"/>
              <c:yMode val="edge"/>
              <c:x val="0.44112095363079618"/>
              <c:y val="0.87680541127936928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01713408"/>
        <c:crosses val="autoZero"/>
        <c:auto val="1"/>
        <c:lblAlgn val="ctr"/>
        <c:lblOffset val="100"/>
        <c:noMultiLvlLbl val="0"/>
      </c:catAx>
      <c:valAx>
        <c:axId val="10171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Annual Effluent Loading (lbs/year)</a:t>
                </a:r>
              </a:p>
            </c:rich>
          </c:tx>
          <c:layout>
            <c:manualLayout>
              <c:xMode val="edge"/>
              <c:yMode val="edge"/>
              <c:x val="2.0783792650918634E-2"/>
              <c:y val="0.18059439672671299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707136"/>
        <c:crosses val="autoZero"/>
        <c:crossBetween val="between"/>
        <c:minorUnit val="10000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7643575451944962"/>
          <c:y val="0.13249313880691499"/>
          <c:w val="0.31954658055383567"/>
          <c:h val="8.708910355277751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none"/>
            </a:pPr>
            <a:r>
              <a:rPr lang="en-US" sz="2400" u="none" dirty="0" smtClean="0"/>
              <a:t>Annual Total </a:t>
            </a:r>
            <a:r>
              <a:rPr lang="en-US" sz="2400" u="none" dirty="0"/>
              <a:t>Phosphorus </a:t>
            </a:r>
            <a:r>
              <a:rPr lang="en-US" sz="2400" u="none" dirty="0" smtClean="0"/>
              <a:t>Effluent</a:t>
            </a:r>
            <a:r>
              <a:rPr lang="en-US" sz="2400" u="none" baseline="0" dirty="0" smtClean="0"/>
              <a:t> </a:t>
            </a:r>
            <a:r>
              <a:rPr lang="en-US" sz="2400" u="none" dirty="0" smtClean="0"/>
              <a:t>Loading</a:t>
            </a:r>
            <a:endParaRPr lang="en-US" sz="2400" u="none" dirty="0"/>
          </a:p>
        </c:rich>
      </c:tx>
      <c:layout>
        <c:manualLayout>
          <c:xMode val="edge"/>
          <c:yMode val="edge"/>
          <c:x val="0.22386865704286965"/>
          <c:y val="8.393237702076119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61037164459956"/>
          <c:y val="9.9105998738453271E-2"/>
          <c:w val="0.82982382388923381"/>
          <c:h val="0.70635680473715556"/>
        </c:manualLayout>
      </c:layout>
      <c:barChart>
        <c:barDir val="col"/>
        <c:grouping val="clustered"/>
        <c:varyColors val="0"/>
        <c:ser>
          <c:idx val="1"/>
          <c:order val="0"/>
          <c:tx>
            <c:v>Total Phosphorus (TP)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5400000" vert="horz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Yearly!$A$21:$A$25</c:f>
              <c:strCache>
                <c:ptCount val="5"/>
                <c:pt idx="0">
                  <c:v>Oct 07 - Sep 08</c:v>
                </c:pt>
                <c:pt idx="1">
                  <c:v>Oct 08 - Sep 09</c:v>
                </c:pt>
                <c:pt idx="2">
                  <c:v>Oct 09 - Sep 10</c:v>
                </c:pt>
                <c:pt idx="3">
                  <c:v>Oct 10 - Sep 11</c:v>
                </c:pt>
                <c:pt idx="4">
                  <c:v>Sep 11 - Oct 12</c:v>
                </c:pt>
              </c:strCache>
            </c:strRef>
          </c:cat>
          <c:val>
            <c:numRef>
              <c:f>Yearly!$C$21:$C$25</c:f>
              <c:numCache>
                <c:formatCode>#,##0</c:formatCode>
                <c:ptCount val="5"/>
                <c:pt idx="0">
                  <c:v>32779</c:v>
                </c:pt>
                <c:pt idx="1">
                  <c:v>28240</c:v>
                </c:pt>
                <c:pt idx="2">
                  <c:v>32133</c:v>
                </c:pt>
                <c:pt idx="3">
                  <c:v>29519</c:v>
                </c:pt>
                <c:pt idx="4">
                  <c:v>9524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axId val="101765504"/>
        <c:axId val="101767424"/>
      </c:barChart>
      <c:scatterChart>
        <c:scatterStyle val="lineMarker"/>
        <c:varyColors val="0"/>
        <c:ser>
          <c:idx val="3"/>
          <c:order val="1"/>
          <c:tx>
            <c:v>TP Cap Limit (21,918)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yVal>
            <c:numRef>
              <c:f>Yearly!$E$21:$E$25</c:f>
              <c:numCache>
                <c:formatCode>General</c:formatCode>
                <c:ptCount val="5"/>
                <c:pt idx="0">
                  <c:v>21918</c:v>
                </c:pt>
                <c:pt idx="1">
                  <c:v>21918</c:v>
                </c:pt>
                <c:pt idx="2">
                  <c:v>21918</c:v>
                </c:pt>
                <c:pt idx="3">
                  <c:v>21918</c:v>
                </c:pt>
                <c:pt idx="4">
                  <c:v>21918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65504"/>
        <c:axId val="101767424"/>
      </c:scatterChart>
      <c:catAx>
        <c:axId val="10176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Compliance Year</a:t>
                </a:r>
              </a:p>
            </c:rich>
          </c:tx>
          <c:layout>
            <c:manualLayout>
              <c:xMode val="edge"/>
              <c:yMode val="edge"/>
              <c:x val="0.46749168853893264"/>
              <c:y val="0.88976492832278553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01767424"/>
        <c:crosses val="autoZero"/>
        <c:auto val="1"/>
        <c:lblAlgn val="ctr"/>
        <c:lblOffset val="100"/>
        <c:noMultiLvlLbl val="0"/>
      </c:catAx>
      <c:valAx>
        <c:axId val="101767424"/>
        <c:scaling>
          <c:orientation val="minMax"/>
          <c:max val="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Annual Effluent Loading (lbs/year)</a:t>
                </a:r>
              </a:p>
            </c:rich>
          </c:tx>
          <c:layout>
            <c:manualLayout>
              <c:xMode val="edge"/>
              <c:yMode val="edge"/>
              <c:x val="1.3896325459317587E-2"/>
              <c:y val="0.19064576524267624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765504"/>
        <c:crosses val="autoZero"/>
        <c:crossBetween val="between"/>
        <c:majorUnit val="10000"/>
        <c:minorUnit val="2000"/>
      </c:valAx>
      <c:spPr>
        <a:solidFill>
          <a:schemeClr val="bg1">
            <a:lumMod val="85000"/>
          </a:schemeClr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61251256241988461"/>
          <c:y val="0.13249313880691502"/>
          <c:w val="0.28346967807905143"/>
          <c:h val="9.0334016467119693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Westerly WWTF - Monthly Average O&amp;M Costs</a:t>
            </a:r>
          </a:p>
        </c:rich>
      </c:tx>
      <c:layout>
        <c:manualLayout>
          <c:xMode val="edge"/>
          <c:yMode val="edge"/>
          <c:x val="0.18411386056072004"/>
          <c:y val="2.965861038203557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514899591039491"/>
          <c:y val="0.13062488838379738"/>
          <c:w val="0.82654410059207761"/>
          <c:h val="0.66201681015554092"/>
        </c:manualLayout>
      </c:layout>
      <c:barChart>
        <c:barDir val="col"/>
        <c:grouping val="clustered"/>
        <c:varyColors val="0"/>
        <c:ser>
          <c:idx val="0"/>
          <c:order val="0"/>
          <c:tx>
            <c:v>Oct 2010 - Sep 2011</c:v>
          </c:tx>
          <c:invertIfNegative val="0"/>
          <c:cat>
            <c:strRef>
              <c:f>Compare!$A$5:$A$11</c:f>
              <c:strCache>
                <c:ptCount val="7"/>
                <c:pt idx="0">
                  <c:v>Lab Cost &amp; Supplies</c:v>
                </c:pt>
                <c:pt idx="1">
                  <c:v>Electricity</c:v>
                </c:pt>
                <c:pt idx="2">
                  <c:v>Chemicals</c:v>
                </c:pt>
                <c:pt idx="3">
                  <c:v>Maintenance (Plant)</c:v>
                </c:pt>
                <c:pt idx="4">
                  <c:v>Maintenance (CSO)</c:v>
                </c:pt>
                <c:pt idx="5">
                  <c:v>Sludge Disposal</c:v>
                </c:pt>
                <c:pt idx="6">
                  <c:v>Natural Oil &amp; Gas</c:v>
                </c:pt>
              </c:strCache>
            </c:strRef>
          </c:cat>
          <c:val>
            <c:numRef>
              <c:f>Compare!$B$5:$B$11</c:f>
              <c:numCache>
                <c:formatCode>#,##0</c:formatCode>
                <c:ptCount val="7"/>
                <c:pt idx="0">
                  <c:v>4971.0291666666853</c:v>
                </c:pt>
                <c:pt idx="1">
                  <c:v>32089.81916666661</c:v>
                </c:pt>
                <c:pt idx="2">
                  <c:v>3088.9008333333372</c:v>
                </c:pt>
                <c:pt idx="3">
                  <c:v>6990.1550000000034</c:v>
                </c:pt>
                <c:pt idx="4">
                  <c:v>1115.22</c:v>
                </c:pt>
                <c:pt idx="5">
                  <c:v>3804.4991666666665</c:v>
                </c:pt>
                <c:pt idx="6">
                  <c:v>3987.1566666666613</c:v>
                </c:pt>
              </c:numCache>
            </c:numRef>
          </c:val>
        </c:ser>
        <c:ser>
          <c:idx val="1"/>
          <c:order val="1"/>
          <c:tx>
            <c:v>Oct 2011 - Sep 2012</c:v>
          </c:tx>
          <c:invertIfNegative val="0"/>
          <c:val>
            <c:numRef>
              <c:f>Compare!$C$5:$C$11</c:f>
              <c:numCache>
                <c:formatCode>#,##0</c:formatCode>
                <c:ptCount val="7"/>
                <c:pt idx="0">
                  <c:v>3112.7725000000005</c:v>
                </c:pt>
                <c:pt idx="1">
                  <c:v>28288.958333333332</c:v>
                </c:pt>
                <c:pt idx="2">
                  <c:v>2466.4508333333397</c:v>
                </c:pt>
                <c:pt idx="3">
                  <c:v>7463.0774999999994</c:v>
                </c:pt>
                <c:pt idx="4">
                  <c:v>266.81416666666672</c:v>
                </c:pt>
                <c:pt idx="5">
                  <c:v>1905.4075000000028</c:v>
                </c:pt>
                <c:pt idx="6">
                  <c:v>3272.0891666666657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02368"/>
        <c:axId val="101803904"/>
      </c:barChart>
      <c:catAx>
        <c:axId val="101802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5400000" vert="horz"/>
          <a:lstStyle/>
          <a:p>
            <a:pPr>
              <a:defRPr sz="1400" b="1"/>
            </a:pPr>
            <a:endParaRPr lang="en-US"/>
          </a:p>
        </c:txPr>
        <c:crossAx val="101803904"/>
        <c:crosses val="autoZero"/>
        <c:auto val="1"/>
        <c:lblAlgn val="ctr"/>
        <c:lblOffset val="100"/>
        <c:noMultiLvlLbl val="0"/>
      </c:catAx>
      <c:valAx>
        <c:axId val="101803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Average Monthly Cost ($/Month)</a:t>
                </a:r>
              </a:p>
            </c:rich>
          </c:tx>
          <c:layout>
            <c:manualLayout>
              <c:xMode val="edge"/>
              <c:yMode val="edge"/>
              <c:x val="1.5278569690939754E-2"/>
              <c:y val="0.2245838801399825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10180236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6243642800463856"/>
          <c:y val="0.14923858907880441"/>
          <c:w val="0.32475553927852041"/>
          <c:h val="7.2995243531232795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0.53516</cdr:x>
      <cdr:y>0.20936</cdr:y>
    </cdr:from>
    <cdr:to>
      <cdr:x>0.85161</cdr:x>
      <cdr:y>0.29413</cdr:y>
    </cdr:to>
    <cdr:grpSp>
      <cdr:nvGrpSpPr>
        <cdr:cNvPr id="8" name="Group 7"/>
        <cdr:cNvGrpSpPr/>
      </cdr:nvGrpSpPr>
      <cdr:grpSpPr>
        <a:xfrm xmlns:a="http://schemas.openxmlformats.org/drawingml/2006/main">
          <a:off x="4639148" y="1317350"/>
          <a:ext cx="2743214" cy="533396"/>
          <a:chOff x="4639156" y="1317337"/>
          <a:chExt cx="2743200" cy="533400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5248756" y="1317337"/>
            <a:ext cx="2133600" cy="533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200" b="1" dirty="0" smtClean="0">
                <a:latin typeface="Calibri" pitchFamily="34" charset="0"/>
              </a:rPr>
              <a:t>New plant started in September 2011</a:t>
            </a:r>
            <a:endParaRPr lang="en-US" sz="1200" b="1" dirty="0">
              <a:latin typeface="Calibri" pitchFamily="34" charset="0"/>
            </a:endParaRPr>
          </a:p>
        </cdr:txBody>
      </cdr:sp>
      <cdr:sp macro="" textlink="">
        <cdr:nvSpPr>
          <cdr:cNvPr id="4" name="Straight Arrow Connector 3"/>
          <cdr:cNvSpPr/>
        </cdr:nvSpPr>
        <cdr:spPr>
          <a:xfrm xmlns:a="http://schemas.openxmlformats.org/drawingml/2006/main" flipH="1">
            <a:off x="4639156" y="1545937"/>
            <a:ext cx="6096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stealth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</cdr:grp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" name="Straight Connector 6"/>
        <cdr:cNvSpPr/>
      </cdr:nvSpPr>
      <cdr:spPr>
        <a:xfrm xmlns:a="http://schemas.openxmlformats.org/drawingml/2006/main">
          <a:off x="-237644" y="-282863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0.11323</cdr:x>
      <cdr:y>0.60899</cdr:y>
    </cdr:from>
    <cdr:to>
      <cdr:x>0.93072</cdr:x>
      <cdr:y>0.60899</cdr:y>
    </cdr:to>
    <cdr:sp macro="" textlink="">
      <cdr:nvSpPr>
        <cdr:cNvPr id="15" name="Straight Connector 14"/>
        <cdr:cNvSpPr/>
      </cdr:nvSpPr>
      <cdr:spPr>
        <a:xfrm xmlns:a="http://schemas.openxmlformats.org/drawingml/2006/main">
          <a:off x="981556" y="3831937"/>
          <a:ext cx="70866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0.58016</cdr:x>
      <cdr:y>0.56917</cdr:y>
    </cdr:from>
    <cdr:to>
      <cdr:x>0.71201</cdr:x>
      <cdr:y>0.6055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200" y="3581400"/>
          <a:ext cx="1143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0.55378</cdr:x>
      <cdr:y>0.56917</cdr:y>
    </cdr:from>
    <cdr:to>
      <cdr:x>0.75596</cdr:x>
      <cdr:y>0.6055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00600" y="3581400"/>
          <a:ext cx="1752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Calibri" pitchFamily="34" charset="0"/>
            </a:rPr>
            <a:t>TN Effluent Limit - 5mg/l</a:t>
          </a:r>
          <a:endParaRPr lang="en-US" sz="11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9B16-64FC-40A9-81B4-3261AB62B40F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9AEB-ABEB-4F39-8FB4-9361C0D7C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6232B1-BD7D-45C8-974F-6D673D49FF96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389046-3F2E-40D7-90E4-CF6B96C8A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77CBB-F863-4C3B-A816-F07E29E4CCC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5" y="4414839"/>
            <a:ext cx="5137714" cy="4183062"/>
          </a:xfrm>
        </p:spPr>
        <p:txBody>
          <a:bodyPr lIns="92335" tIns="46168" rIns="92335" bIns="46168"/>
          <a:lstStyle/>
          <a:p>
            <a:r>
              <a:rPr lang="en-US" dirty="0"/>
              <a:t>Distributing the Load</a:t>
            </a:r>
          </a:p>
          <a:p>
            <a:r>
              <a:rPr lang="en-US" dirty="0"/>
              <a:t>-what areas had most impact on Bay was a primary factor</a:t>
            </a:r>
          </a:p>
          <a:p>
            <a:r>
              <a:rPr lang="en-US" dirty="0"/>
              <a:t>-generally northern tribs have highest impact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2337-6612-4678-ACEF-42E215A863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9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2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2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9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3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9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2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4E41-F072-4E8E-B668-118FBD8D81DC}" type="datetimeFigureOut">
              <a:rPr lang="en-US" smtClean="0"/>
              <a:t>5/31/2013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1C08-037A-4E35-A02A-32421055A77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02A0-17E2-42DF-8D9A-1113AA14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E771-54F9-4DEE-BDF9-49A760497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39451" cy="40386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Pennsylvania Water Environment Federation</a:t>
            </a:r>
            <a:br>
              <a:rPr lang="en-US" sz="2900" dirty="0" smtClean="0"/>
            </a:br>
            <a:r>
              <a:rPr lang="en-US" sz="2900" dirty="0" err="1" smtClean="0"/>
              <a:t>PennTEC</a:t>
            </a:r>
            <a:r>
              <a:rPr lang="en-US" sz="2900" dirty="0" smtClean="0"/>
              <a:t> Annual Technical Conference</a:t>
            </a:r>
            <a:br>
              <a:rPr lang="en-US" sz="2900" dirty="0" smtClean="0"/>
            </a:br>
            <a:r>
              <a:rPr lang="en-US" sz="2900" dirty="0" smtClean="0"/>
              <a:t>June 4, 2013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3400" dirty="0" smtClean="0">
                <a:solidFill>
                  <a:srgbClr val="002060"/>
                </a:solidFill>
              </a:rPr>
              <a:t>Altoona Westerly Wastewater Treatment Facility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BNR Conversion with Wet Weather Accommodation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" y="4572000"/>
            <a:ext cx="9144000" cy="1905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Presented by: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Jim Balliet, Secretary/Facilities Planning Director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GWIN, DOBSON &amp; FOREMAN, INC.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Consulting Engineers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Selected Process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Replace </a:t>
            </a:r>
            <a:r>
              <a:rPr lang="en-US" dirty="0"/>
              <a:t>existing screens with fine screens.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Replace aerated grit system with vortex grit </a:t>
            </a:r>
            <a:r>
              <a:rPr lang="en-US" dirty="0" smtClean="0"/>
              <a:t>separators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Convert south EQ tank to two </a:t>
            </a:r>
            <a:r>
              <a:rPr lang="en-US" dirty="0" smtClean="0"/>
              <a:t>plug flow reactors.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Convert existing aeration basins to two </a:t>
            </a:r>
            <a:r>
              <a:rPr lang="en-US" dirty="0" smtClean="0"/>
              <a:t>plug flow reactors.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Construct </a:t>
            </a:r>
            <a:r>
              <a:rPr lang="en-US" dirty="0" smtClean="0"/>
              <a:t>fourth secondary clarifier.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chemical </a:t>
            </a:r>
            <a:r>
              <a:rPr lang="en-US" dirty="0"/>
              <a:t>feed systems.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Upgrade SCADA/instrumentation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047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Selected Process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F:\JOBS\08013\reports\3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/>
          <a:stretch/>
        </p:blipFill>
        <p:spPr bwMode="auto">
          <a:xfrm>
            <a:off x="-267269" y="-34119"/>
            <a:ext cx="9677400" cy="71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23" y="5791200"/>
            <a:ext cx="8382000" cy="990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1) Headworks building, 2) Primary Equalization Tanks, 3) Secondary Equalization Tanks 4) BNR Reactors 1 &amp; 2, 5) BNR Reactors 3 &amp; 4, 6) Final Clarifiers, 7) UV Units, 8) Aerobic Digesters, 9) Digested Solids EQ/Feed Tank, 10) Control Building and Sludge Handling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9191" y="-904011"/>
            <a:ext cx="5541819" cy="7543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20659023">
            <a:off x="1118092" y="2060067"/>
            <a:ext cx="628549" cy="55720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855352">
            <a:off x="1879389" y="1737447"/>
            <a:ext cx="649545" cy="12504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855352">
            <a:off x="2565189" y="1579190"/>
            <a:ext cx="649545" cy="12504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855352">
            <a:off x="3255120" y="3340538"/>
            <a:ext cx="866440" cy="9421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855352">
            <a:off x="4920136" y="2434476"/>
            <a:ext cx="1000205" cy="512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855352">
            <a:off x="4769509" y="3559303"/>
            <a:ext cx="1414267" cy="76037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855352">
            <a:off x="4623210" y="3155914"/>
            <a:ext cx="708509" cy="29767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855352">
            <a:off x="5532798" y="1173038"/>
            <a:ext cx="1463097" cy="59084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431510">
            <a:off x="7597299" y="3221499"/>
            <a:ext cx="735281" cy="739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 rot="10495854" flipH="1">
            <a:off x="6473796" y="2585338"/>
            <a:ext cx="1696373" cy="2149605"/>
          </a:xfrm>
          <a:prstGeom prst="corner">
            <a:avLst>
              <a:gd name="adj1" fmla="val 39696"/>
              <a:gd name="adj2" fmla="val 50000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89546" y="22089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9275" y="1339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0530" y="20197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5430" y="357016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4185" y="28253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0" y="334158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2485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5844" y="3526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03588"/>
            <a:ext cx="8382000" cy="8544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Conversion of South Equalization Tank to NRT Reactors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18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L:\MVG\award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8245"/>
            <a:ext cx="9144001" cy="602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2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Selected Process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nutrient removal using four plug NRT reactors.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Operational flexibility to operate various nutrient removal processes including Bardenpho, MLE, VIP, A20 and Hybrid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Step feed high, diluted wet weather CSO flow to last oxic and swing zones to provide secondary (contact stabilization)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26940" y="0"/>
            <a:ext cx="3276600" cy="655638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7400" y="4343400"/>
            <a:ext cx="1143000" cy="5562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b="1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425698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9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198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Aeration Tanks Conversion, Distribution Box</a:t>
            </a:r>
            <a:br>
              <a:rPr lang="en-US" sz="2800" dirty="0" smtClean="0"/>
            </a:br>
            <a:r>
              <a:rPr lang="en-US" sz="2800" dirty="0" smtClean="0"/>
              <a:t>and Adjacent Step-Feed Channel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3" descr="C:\Documents and Settings\ravi\Desktop\SFU Presentation\Pics\Reactor 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MVG\award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284"/>
            <a:ext cx="9144000" cy="6040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198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Existing Aeration Tanks Converted to NRT Reactors and Adjacent Step-Feed Channel to Last Oxic Zone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BNR Feature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Process combines the mixed liquor recycle feature  from the VIP process with the Bardenpho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Mixed liquor from the final anoxic zone is recycled to the first anaerobic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Lowers the oxidation/reduction potential (ORP) in the anaerobic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Increases phosphorus release and enhances biological phosphorus removal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Consistently meets P limits without chemical addition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229600" cy="6107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NRT Reactor</a:t>
            </a:r>
            <a:endParaRPr lang="en-US" sz="28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2"/>
          <a:stretch/>
        </p:blipFill>
        <p:spPr>
          <a:xfrm>
            <a:off x="0" y="0"/>
            <a:ext cx="9144000" cy="6035590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65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SC_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032" y="1"/>
            <a:ext cx="10351032" cy="68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54" y="4800600"/>
            <a:ext cx="8382000" cy="685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Step Feed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Diverts high wet weather CSO flow to last oxic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Provides biological treatment of all CSO flows via contact stabilization (1-2 hour detention)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Preserves treatment process sequence (anaerobic, anoxic and aerobic)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Preserves nitrifiers and maintains N removal during and after high flow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Prevents elevated DO concentrations in process.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Preserves solids washout in clarifiers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Sustainable Design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Converted existing aeration tank into two plug flow NRT reactors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Converted existing equalization basin into two plug flow NRT reactors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Existing tanks were retrofitted with baffle walls to create anaerobic, anoxic and aerobic zones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Constructed slightly submerged walls with underflow ports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Located recycle pumps in existing pipe gallery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Reused air distribution piping, existing flow distribution channels,  RAS piping and effluent channels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Retrofitting of Existing Equalization Tank to NRT Reactor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>
          <a:xfrm>
            <a:off x="0" y="0"/>
            <a:ext cx="9144000" cy="6014536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0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unnel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172200" cy="6186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186488"/>
            <a:ext cx="8153400" cy="6715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Pipe Gallery Tunnel with Internal Recycle &amp; Air Piping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9906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Operational Flexibility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Facility can operate in a variety of plug flow NRT removal modes (MLE, Stage 4/5 Bardenpho)</a:t>
            </a:r>
          </a:p>
          <a:p>
            <a:pPr lvl="1">
              <a:buFont typeface="Arial" pitchFamily="34" charset="0"/>
              <a:buChar char="•"/>
            </a:pPr>
            <a:r>
              <a:rPr lang="en-US" sz="3300" b="1" dirty="0" smtClean="0"/>
              <a:t>Current operation uses Virginia Initiative Plant (VIP) process for step feeding wet weather flow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Second anoxic zone is a switch zone (mixer and diffusers) and can operate as an oxic zone during step feed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VIP process produces lower effluent N during cold weather without the second anoxic zone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Internal RAS/MLSS/Nutrient recycle streams can draw and pump to multiple zones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 smtClean="0"/>
              <a:t>Wet weather CSO flow treated in contact </a:t>
            </a:r>
            <a:r>
              <a:rPr lang="en-US" sz="3300" dirty="0"/>
              <a:t>s</a:t>
            </a:r>
            <a:r>
              <a:rPr lang="en-US" sz="3300" dirty="0" smtClean="0"/>
              <a:t>tabilization mode in switch zone/last oxic zone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MVG\award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857132" cy="5899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9436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Switch Zone – Membrane Diffusers (oxic) &amp; Submersible Mixers (anoxic)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540099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BNR </a:t>
            </a:r>
            <a:r>
              <a:rPr lang="en-US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Initial Process Parameters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63557"/>
              </p:ext>
            </p:extLst>
          </p:nvPr>
        </p:nvGraphicFramePr>
        <p:xfrm>
          <a:off x="533400" y="2438400"/>
          <a:ext cx="8004175" cy="2420343"/>
        </p:xfrm>
        <a:graphic>
          <a:graphicData uri="http://schemas.openxmlformats.org/drawingml/2006/table">
            <a:tbl>
              <a:tblPr firstRow="1" firstCol="1" bandRow="1"/>
              <a:tblGrid>
                <a:gridCol w="1143000"/>
                <a:gridCol w="801236"/>
                <a:gridCol w="914885"/>
                <a:gridCol w="914885"/>
                <a:gridCol w="715849"/>
                <a:gridCol w="820065"/>
                <a:gridCol w="949908"/>
                <a:gridCol w="924282"/>
                <a:gridCol w="820065"/>
              </a:tblGrid>
              <a:tr h="763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 Ratio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MLSS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RAS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MLR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(Days)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(per day)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(MGD)</a:t>
                      </a:r>
                      <a:endParaRPr lang="en-US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Minimum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2.25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1,835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3,700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3,420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8,680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3.75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Maximum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14.50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0.34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4,880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11,950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2.50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September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2011 – February 2012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9770" y="6172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VIP Process Operation During Wet Weather Flow</a:t>
            </a:r>
            <a:endParaRPr lang="en-US" sz="28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077200" cy="4724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9" y="0"/>
            <a:ext cx="923885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3774" y="5791200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VIP Process Operation During Wet Weather Flow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077200" cy="4724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22" y="0"/>
            <a:ext cx="9202795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Final Clarification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Project included the addition of a fourth clarifier and upgrades to existing three clarifiers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Surface overflow rate adequate for 60 mgd peak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Employed rapid sludge removal via spiral blade sludge collectors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Full radius skimmers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 density baffles (Stamford-type)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Sludge blanket density meters</a:t>
            </a:r>
          </a:p>
        </p:txBody>
      </p:sp>
    </p:spTree>
    <p:extLst>
      <p:ext uri="{BB962C8B-B14F-4D97-AF65-F5344CB8AC3E}">
        <p14:creationId xmlns:p14="http://schemas.microsoft.com/office/powerpoint/2010/main" val="29037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Westerly Treatment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Originally constructed in 1952</a:t>
            </a:r>
          </a:p>
          <a:p>
            <a:pPr eaLnBrk="1" hangingPunct="1">
              <a:defRPr/>
            </a:pPr>
            <a:r>
              <a:rPr lang="en-US" sz="2800" dirty="0" smtClean="0"/>
              <a:t>Upstream 125 year old CSO System; “first flush” storage and pumping facility </a:t>
            </a:r>
          </a:p>
          <a:p>
            <a:pPr eaLnBrk="1" hangingPunct="1">
              <a:defRPr/>
            </a:pPr>
            <a:r>
              <a:rPr lang="en-US" sz="2800" dirty="0" smtClean="0"/>
              <a:t>Upgraded in 1990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Coarse screening and aerated grit removal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Complete mix activated sludge, single stage nitrification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Final clarification and UV disinfection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Equalization storage </a:t>
            </a:r>
          </a:p>
          <a:p>
            <a:pPr eaLnBrk="1" hangingPunct="1">
              <a:defRPr/>
            </a:pPr>
            <a:r>
              <a:rPr lang="en-US" sz="2800" dirty="0" smtClean="0"/>
              <a:t>Avg. Daily Flow – 10.8 </a:t>
            </a:r>
            <a:r>
              <a:rPr lang="en-US" sz="2800" dirty="0" err="1" smtClean="0"/>
              <a:t>mgd</a:t>
            </a:r>
            <a:r>
              <a:rPr lang="en-US" sz="2800" dirty="0" smtClean="0"/>
              <a:t>, Peak Flow – 60 </a:t>
            </a:r>
            <a:r>
              <a:rPr lang="en-US" sz="2800" dirty="0" err="1" smtClean="0"/>
              <a:t>mgd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Altoona Water Authority – System Owner/Operator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99842"/>
            <a:ext cx="8763000" cy="6581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Final Clarifiers with Stamford Baffles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L:\MVG\award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" y="-1"/>
            <a:ext cx="9145137" cy="619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CADA Process Control Features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8006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Step-feed process flow control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Mixed liquor and nitrate recycle return rate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RAS and WAS return rates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control of air supply valves and blower </a:t>
            </a:r>
            <a:r>
              <a:rPr lang="en-US" dirty="0" smtClean="0"/>
              <a:t>speeds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</a:t>
            </a:r>
            <a:r>
              <a:rPr lang="en-US" dirty="0"/>
              <a:t>₄ control of nitrate recycle pumps and </a:t>
            </a:r>
            <a:r>
              <a:rPr lang="en-US" dirty="0" smtClean="0"/>
              <a:t>methanol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RP </a:t>
            </a:r>
            <a:r>
              <a:rPr lang="en-US" dirty="0"/>
              <a:t>control of mixed liquor </a:t>
            </a:r>
            <a:r>
              <a:rPr lang="en-US" dirty="0" smtClean="0"/>
              <a:t>recycle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 </a:t>
            </a:r>
            <a:r>
              <a:rPr lang="en-US" dirty="0"/>
              <a:t>control of caustic soda </a:t>
            </a:r>
            <a:r>
              <a:rPr lang="en-US" dirty="0" smtClean="0"/>
              <a:t>feed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NH</a:t>
            </a:r>
            <a:r>
              <a:rPr lang="en-US" dirty="0"/>
              <a:t>₄ and PO₄ instruments provide process alarms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Facility Improvements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Fine Screening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Non-Aerated Vortex Grit Separation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Final Clarifier Additions and Upgrades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Ultraviolet Disinfection System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Aerobic Digester System Upgrades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Effluent Screw Lift Pumps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6058300"/>
            <a:ext cx="8229600" cy="796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</a:t>
            </a:r>
            <a:r>
              <a:rPr lang="en-US" sz="2800" dirty="0" err="1" smtClean="0"/>
              <a:t>Headworks</a:t>
            </a:r>
            <a:r>
              <a:rPr lang="en-US" sz="2800" dirty="0" smtClean="0"/>
              <a:t>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:\Ravi\WASTEWATER\BNR\AWA Data\Data - AWA West WWTF\2013\AAEE Award\Final Submission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687"/>
            <a:ext cx="9150824" cy="6052613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5943600"/>
            <a:ext cx="8229600" cy="9109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Headworks Fine Screening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L:\MVG\award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98" y="-1"/>
            <a:ext cx="9162197" cy="603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8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43600"/>
            <a:ext cx="8610600" cy="9371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Vortex Grit Separation System (preserve influent carbon)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L:\MVG\award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Ultraviolet Disinfection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220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L:\MVG\award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10" y="0"/>
            <a:ext cx="9165609" cy="604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07" y="6012766"/>
            <a:ext cx="8229600" cy="845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Centrifuge Sludge Dewatering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1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L:\MVG\award\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6" y="0"/>
            <a:ext cx="9108583" cy="601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60” Diameter Screw Lift Flood Pumps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58755"/>
            <a:ext cx="8229600" cy="25178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L:\MVG\award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Energy Efficient Turbo Blowers (high turndown capability)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229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L:\MVG\award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32" y="11372"/>
            <a:ext cx="9181531" cy="598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Chesapeake Bay </a:t>
            </a:r>
            <a:r>
              <a:rPr lang="en-US" sz="4000" dirty="0" smtClean="0"/>
              <a:t>Strategy</a:t>
            </a:r>
            <a:endParaRPr lang="en-US" sz="40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 Dept. of Environmental Protection issued new NPDES permits to Altoona with </a:t>
            </a:r>
            <a:r>
              <a:rPr lang="en-US" sz="2800" dirty="0"/>
              <a:t>mass annual nutrient </a:t>
            </a:r>
            <a:r>
              <a:rPr lang="en-US" sz="2800" dirty="0" smtClean="0"/>
              <a:t>load limits</a:t>
            </a:r>
          </a:p>
          <a:p>
            <a:pPr>
              <a:defRPr/>
            </a:pPr>
            <a:r>
              <a:rPr lang="en-US" sz="2800" dirty="0"/>
              <a:t>Average </a:t>
            </a:r>
            <a:r>
              <a:rPr lang="en-US" sz="2800" dirty="0" smtClean="0"/>
              <a:t>effluent Nitrogen </a:t>
            </a:r>
            <a:r>
              <a:rPr lang="en-US" sz="2800" dirty="0"/>
              <a:t>of 14.4 mg/l exceeds </a:t>
            </a:r>
            <a:r>
              <a:rPr lang="en-US" sz="2800" dirty="0" smtClean="0"/>
              <a:t>future </a:t>
            </a:r>
            <a:r>
              <a:rPr lang="en-US" sz="2800" dirty="0"/>
              <a:t>cap load by 80,000 </a:t>
            </a:r>
            <a:r>
              <a:rPr lang="en-US" sz="2800" dirty="0" smtClean="0"/>
              <a:t>pounds, reduce </a:t>
            </a:r>
            <a:r>
              <a:rPr lang="en-US" sz="2800" dirty="0"/>
              <a:t>N discharge by 45</a:t>
            </a:r>
            <a:r>
              <a:rPr lang="en-US" sz="2800" dirty="0" smtClean="0"/>
              <a:t>%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Average </a:t>
            </a:r>
            <a:r>
              <a:rPr lang="en-US" sz="2800" dirty="0" smtClean="0"/>
              <a:t>effluent Phosphorus </a:t>
            </a:r>
            <a:r>
              <a:rPr lang="en-US" sz="2800" dirty="0"/>
              <a:t>of 3.0 mg/l exceeds </a:t>
            </a:r>
            <a:r>
              <a:rPr lang="en-US" sz="2800" dirty="0" smtClean="0"/>
              <a:t>future </a:t>
            </a:r>
            <a:r>
              <a:rPr lang="en-US" sz="2800" dirty="0"/>
              <a:t>cap load by 15,000 </a:t>
            </a:r>
            <a:r>
              <a:rPr lang="en-US" sz="2800" dirty="0" smtClean="0"/>
              <a:t>pounds, reduce </a:t>
            </a:r>
            <a:r>
              <a:rPr lang="en-US" sz="2800" dirty="0"/>
              <a:t>P discharge by </a:t>
            </a:r>
            <a:r>
              <a:rPr lang="en-US" sz="2800" dirty="0" smtClean="0"/>
              <a:t>55%</a:t>
            </a:r>
          </a:p>
          <a:p>
            <a:pPr>
              <a:defRPr/>
            </a:pPr>
            <a:r>
              <a:rPr lang="en-US" sz="2800" dirty="0"/>
              <a:t>Nutrient Cap </a:t>
            </a:r>
            <a:r>
              <a:rPr lang="en-US" sz="2800" dirty="0" smtClean="0"/>
              <a:t>Load Target Concentrations: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Effluent Nitrogen </a:t>
            </a:r>
            <a:r>
              <a:rPr lang="en-US" dirty="0"/>
              <a:t>– 5.0 mg/l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Effluent Phosphorus </a:t>
            </a:r>
            <a:r>
              <a:rPr lang="en-US" dirty="0"/>
              <a:t>– 0.67 </a:t>
            </a:r>
            <a:r>
              <a:rPr lang="en-US" dirty="0" smtClean="0"/>
              <a:t>mg/l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867400"/>
            <a:ext cx="8915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Chemical Feed and Storage Facilities </a:t>
            </a:r>
            <a:endParaRPr lang="en-US" sz="3200" dirty="0"/>
          </a:p>
        </p:txBody>
      </p:sp>
      <p:pic>
        <p:nvPicPr>
          <p:cNvPr id="1026" name="Picture 2" descr="H:\Ravi\WASTEWATER\BNR\AWA Data\Data - AWA West WWTF\2013\AAEE Award\Final Submission\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43600"/>
            <a:ext cx="89154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Internal Recycle Pumps – Mixed Liquor &amp; Nitrate </a:t>
            </a:r>
            <a:endParaRPr lang="en-US" sz="3200" dirty="0"/>
          </a:p>
        </p:txBody>
      </p:sp>
      <p:pic>
        <p:nvPicPr>
          <p:cNvPr id="2050" name="Picture 2" descr="H:\Ravi\WASTEWATER\BNR\AWA Data\Data - AWA West WWTF\2013\AAEE Award\Final Submission\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BNR Process Results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953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Process reduced effluent nitrogen concentration to near 3.0 mg/l with </a:t>
            </a:r>
            <a:r>
              <a:rPr lang="en-US" b="1" dirty="0" smtClean="0"/>
              <a:t>NO CARBON ADDITION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educed annual N loading from 240,000 pounds to 70,000 pounds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Biologically reduced annual P loading from 32,000 to 6,700 pounds with </a:t>
            </a:r>
            <a:r>
              <a:rPr lang="en-US" b="1" dirty="0" smtClean="0"/>
              <a:t>NO CHEMICAL ADDITION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Generated $217,000 in nutrient credit revenue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Processed </a:t>
            </a:r>
            <a:r>
              <a:rPr lang="en-US" b="1" dirty="0" smtClean="0"/>
              <a:t>100% OF WET WEATHER FLOW WITHIN PERMIT LIMITS WITHOUT BNR PROCESS UPSET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Annual plant operating costs </a:t>
            </a:r>
            <a:r>
              <a:rPr lang="en-US" b="1" dirty="0" smtClean="0"/>
              <a:t>REDUCED BY $110,000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vi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095" y="76200"/>
            <a:ext cx="1517905" cy="9144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18615597"/>
              </p:ext>
            </p:extLst>
          </p:nvPr>
        </p:nvGraphicFramePr>
        <p:xfrm>
          <a:off x="228600" y="0"/>
          <a:ext cx="8534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86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vi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095" y="76200"/>
            <a:ext cx="1517905" cy="914400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04263035"/>
              </p:ext>
            </p:extLst>
          </p:nvPr>
        </p:nvGraphicFramePr>
        <p:xfrm>
          <a:off x="0" y="529988"/>
          <a:ext cx="9137176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54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vi\Deskto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095" y="76200"/>
            <a:ext cx="1517905" cy="914400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40457"/>
              </p:ext>
            </p:extLst>
          </p:nvPr>
        </p:nvGraphicFramePr>
        <p:xfrm>
          <a:off x="228600" y="304800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05"/>
            <a:ext cx="9144000" cy="533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081129"/>
              </p:ext>
            </p:extLst>
          </p:nvPr>
        </p:nvGraphicFramePr>
        <p:xfrm>
          <a:off x="0" y="762000"/>
          <a:ext cx="9144000" cy="530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4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66386"/>
              </p:ext>
            </p:extLst>
          </p:nvPr>
        </p:nvGraphicFramePr>
        <p:xfrm>
          <a:off x="76199" y="762000"/>
          <a:ext cx="9065525" cy="540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9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086600"/>
            <a:ext cx="42672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52297"/>
              </p:ext>
            </p:extLst>
          </p:nvPr>
        </p:nvGraphicFramePr>
        <p:xfrm>
          <a:off x="0" y="533400"/>
          <a:ext cx="91462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5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938213"/>
            <a:ext cx="27178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38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7171" name="Picture 3" descr="stbas"/>
          <p:cNvPicPr>
            <a:picLocks noChangeAspect="1" noChangeArrowheads="1"/>
          </p:cNvPicPr>
          <p:nvPr/>
        </p:nvPicPr>
        <p:blipFill rotWithShape="1">
          <a:blip r:embed="rId3" cstate="print"/>
          <a:srcRect l="4938" t="16529" r="4938" b="13333"/>
          <a:stretch/>
        </p:blipFill>
        <p:spPr bwMode="auto">
          <a:xfrm>
            <a:off x="-159319" y="-24032"/>
            <a:ext cx="9303319" cy="68818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62200" y="2429153"/>
            <a:ext cx="990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Altoona</a:t>
            </a:r>
            <a:endParaRPr lang="en-US" b="1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3352800" y="2613819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534400" cy="1676400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27" y="1143000"/>
            <a:ext cx="923605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534400" cy="1676400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0"/>
            <a:ext cx="52675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Questions/Discussion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8"/>
          <a:stretch/>
        </p:blipFill>
        <p:spPr>
          <a:xfrm>
            <a:off x="0" y="0"/>
            <a:ext cx="9144001" cy="5147480"/>
          </a:xfrm>
        </p:spPr>
      </p:pic>
    </p:spTree>
    <p:extLst>
      <p:ext uri="{BB962C8B-B14F-4D97-AF65-F5344CB8AC3E}">
        <p14:creationId xmlns:p14="http://schemas.microsoft.com/office/powerpoint/2010/main" val="31231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Project Goals</a:t>
            </a:r>
            <a:endParaRPr lang="en-US" sz="40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educe </a:t>
            </a:r>
            <a:r>
              <a:rPr lang="en-US" sz="2800" b="1" dirty="0"/>
              <a:t>effluent </a:t>
            </a:r>
            <a:r>
              <a:rPr lang="en-US" sz="2800" b="1" dirty="0" smtClean="0"/>
              <a:t>nutrients levels </a:t>
            </a:r>
            <a:r>
              <a:rPr lang="en-US" sz="2800" dirty="0"/>
              <a:t>to ensure </a:t>
            </a:r>
            <a:r>
              <a:rPr lang="en-US" sz="2800" dirty="0" smtClean="0"/>
              <a:t>regulatory compliance </a:t>
            </a:r>
          </a:p>
          <a:p>
            <a:r>
              <a:rPr lang="en-US" sz="2800" b="1" dirty="0" smtClean="0"/>
              <a:t>Treat wet weather CSO flows </a:t>
            </a:r>
            <a:r>
              <a:rPr lang="en-US" sz="2800" dirty="0" smtClean="0"/>
              <a:t>while preventing washout of process nutrient biomass</a:t>
            </a:r>
          </a:p>
          <a:p>
            <a:r>
              <a:rPr lang="en-US" sz="2800" b="1" dirty="0" smtClean="0"/>
              <a:t>Use sustainable design </a:t>
            </a:r>
            <a:r>
              <a:rPr lang="en-US" sz="2800" dirty="0" smtClean="0"/>
              <a:t>by maximizing use of existing facilities; reduce chemical consumption/waste solids </a:t>
            </a:r>
          </a:p>
          <a:p>
            <a:r>
              <a:rPr lang="en-US" sz="2800" b="1" dirty="0" smtClean="0"/>
              <a:t>Reduce energy consumption </a:t>
            </a:r>
            <a:r>
              <a:rPr lang="en-US" sz="2800" dirty="0" smtClean="0"/>
              <a:t>using gravity flow, efficient NRT process </a:t>
            </a:r>
          </a:p>
          <a:p>
            <a:r>
              <a:rPr lang="en-US" sz="2800" b="1" dirty="0" smtClean="0"/>
              <a:t>Reduce operating costs </a:t>
            </a:r>
            <a:r>
              <a:rPr lang="en-US" sz="2800" dirty="0" smtClean="0"/>
              <a:t>by using energy-efficient equipment and process monitoring &amp; control system</a:t>
            </a:r>
            <a:endParaRPr lang="en-US" sz="2800" b="1" dirty="0" smtClean="0"/>
          </a:p>
          <a:p>
            <a:r>
              <a:rPr lang="en-US" sz="2800" b="1" dirty="0" smtClean="0"/>
              <a:t>Generate nutrient credits </a:t>
            </a:r>
            <a:r>
              <a:rPr lang="en-US" sz="2800" dirty="0" smtClean="0"/>
              <a:t>for sale on PA credit market</a:t>
            </a:r>
            <a:endParaRPr lang="en-US" sz="2800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Evaluation of Alternatives</a:t>
            </a:r>
            <a:endParaRPr lang="en-US" sz="40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Conducted extensive influent testing to characterize waste over full range of flows</a:t>
            </a:r>
          </a:p>
          <a:p>
            <a:r>
              <a:rPr lang="en-US" sz="2800" dirty="0" smtClean="0"/>
              <a:t>Evaluated existing treatment processes and conducted preliminary screening of various Nutrient Removal Technologies (NRT)</a:t>
            </a:r>
          </a:p>
          <a:p>
            <a:r>
              <a:rPr lang="en-US" sz="2800" dirty="0" smtClean="0"/>
              <a:t>BioWin process modeling of selected NRT processes</a:t>
            </a:r>
            <a:r>
              <a:rPr lang="en-US" sz="2800" dirty="0"/>
              <a:t> </a:t>
            </a:r>
            <a:r>
              <a:rPr lang="en-US" sz="2800" dirty="0" smtClean="0"/>
              <a:t>with site-specific kinetic rates verified by High F/M testing</a:t>
            </a:r>
          </a:p>
          <a:p>
            <a:r>
              <a:rPr lang="en-US" sz="2800" dirty="0" smtClean="0"/>
              <a:t>Evaluate wet weather CSO treatment options </a:t>
            </a:r>
          </a:p>
          <a:p>
            <a:r>
              <a:rPr lang="en-US" sz="2800" dirty="0" smtClean="0"/>
              <a:t>Process evaluation by GDF and Bassett Engineering (process modeling and NRT consultant)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382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7" name="Picture 6" descr="BioWi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743" y="990600"/>
            <a:ext cx="5381625" cy="4724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05000" y="4038600"/>
            <a:ext cx="3581400" cy="16764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2057400"/>
            <a:ext cx="5334000" cy="16764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52433" y="2078751"/>
            <a:ext cx="2491567" cy="1639452"/>
            <a:chOff x="6652433" y="2185429"/>
            <a:chExt cx="2491567" cy="1639452"/>
          </a:xfrm>
        </p:grpSpPr>
        <p:sp>
          <p:nvSpPr>
            <p:cNvPr id="11" name="Curved Right Arrow 10"/>
            <p:cNvSpPr/>
            <p:nvPr/>
          </p:nvSpPr>
          <p:spPr>
            <a:xfrm rot="7067599">
              <a:off x="7209979" y="1627883"/>
              <a:ext cx="771950" cy="188704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5200" y="2285998"/>
              <a:ext cx="1828800" cy="15388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Georgia" pitchFamily="18" charset="0"/>
                </a:rPr>
                <a:t>Simulates biological processes of wastewater treatment plants</a:t>
              </a:r>
            </a:p>
            <a:p>
              <a:endParaRPr lang="en-US" sz="1200" b="1" dirty="0" smtClean="0">
                <a:latin typeface="Georgia" pitchFamily="18" charset="0"/>
              </a:endParaRPr>
            </a:p>
            <a:p>
              <a:endParaRPr lang="en-US" sz="12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4059951"/>
            <a:ext cx="3733800" cy="1270118"/>
            <a:chOff x="5181600" y="4059951"/>
            <a:chExt cx="3368560" cy="1270118"/>
          </a:xfrm>
        </p:grpSpPr>
        <p:sp>
          <p:nvSpPr>
            <p:cNvPr id="15" name="Curved Right Arrow 14"/>
            <p:cNvSpPr/>
            <p:nvPr/>
          </p:nvSpPr>
          <p:spPr>
            <a:xfrm rot="7067599">
              <a:off x="5739146" y="3502405"/>
              <a:ext cx="771950" cy="188704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6522" y="4160518"/>
              <a:ext cx="1993638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Georgia" pitchFamily="18" charset="0"/>
                </a:rPr>
                <a:t>Developed By</a:t>
              </a:r>
            </a:p>
            <a:p>
              <a:endParaRPr lang="en-US" sz="1400" b="1" dirty="0" smtClean="0">
                <a:latin typeface="Georgia" pitchFamily="18" charset="0"/>
              </a:endParaRPr>
            </a:p>
            <a:p>
              <a:endParaRPr lang="en-US" sz="1400" b="1" dirty="0" smtClean="0">
                <a:latin typeface="Georgia" pitchFamily="18" charset="0"/>
              </a:endParaRPr>
            </a:p>
            <a:p>
              <a:endParaRPr lang="en-US" sz="1400" b="1" dirty="0" smtClean="0">
                <a:latin typeface="Georgia" pitchFamily="18" charset="0"/>
              </a:endParaRPr>
            </a:p>
            <a:p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003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382000" cy="85441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BioWin</a:t>
            </a:r>
            <a:r>
              <a:rPr lang="en-US" sz="2800" dirty="0" smtClean="0"/>
              <a:t> Model for NRT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18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1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1338</Words>
  <Application>Microsoft Office PowerPoint</Application>
  <PresentationFormat>On-screen Show (4:3)</PresentationFormat>
  <Paragraphs>216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1_Office Theme</vt:lpstr>
      <vt:lpstr>Pennsylvania Water Environment Federation PennTEC Annual Technical Conference June 4, 2013   Altoona Westerly Wastewater Treatment Facility BNR Conversion with Wet Weather Accommodation </vt:lpstr>
      <vt:lpstr>PowerPoint Presentation</vt:lpstr>
      <vt:lpstr>Westerly Treatment Facility</vt:lpstr>
      <vt:lpstr>The Chesapeake Bay Strategy</vt:lpstr>
      <vt:lpstr>PowerPoint Presentation</vt:lpstr>
      <vt:lpstr>Project Goals</vt:lpstr>
      <vt:lpstr>Evaluation of Alternatives</vt:lpstr>
      <vt:lpstr>PowerPoint Presentation</vt:lpstr>
      <vt:lpstr>BioWin Model for NRT Process</vt:lpstr>
      <vt:lpstr>Selected Process</vt:lpstr>
      <vt:lpstr>Selected Process</vt:lpstr>
      <vt:lpstr>1) Headworks building, 2) Primary Equalization Tanks, 3) Secondary Equalization Tanks 4) BNR Reactors 1 &amp; 2, 5) BNR Reactors 3 &amp; 4, 6) Final Clarifiers, 7) UV Units, 8) Aerobic Digesters, 9) Digested Solids EQ/Feed Tank, 10) Control Building and Sludge Handling</vt:lpstr>
      <vt:lpstr>Conversion of South Equalization Tank to NRT Reactors</vt:lpstr>
      <vt:lpstr>Selected Process</vt:lpstr>
      <vt:lpstr>PowerPoint Presentation</vt:lpstr>
      <vt:lpstr>Construction of Aeration Tanks Conversion, Distribution Box and Adjacent Step-Feed Channel</vt:lpstr>
      <vt:lpstr>Existing Aeration Tanks Converted to NRT Reactors and Adjacent Step-Feed Channel to Last Oxic Zone</vt:lpstr>
      <vt:lpstr>Hybrid BNR Feature</vt:lpstr>
      <vt:lpstr>NRT Reactor</vt:lpstr>
      <vt:lpstr>Step Feed</vt:lpstr>
      <vt:lpstr>Sustainable Design</vt:lpstr>
      <vt:lpstr>Retrofitting of Existing Equalization Tank to NRT Reactor</vt:lpstr>
      <vt:lpstr>Pipe Gallery Tunnel with Internal Recycle &amp; Air Piping</vt:lpstr>
      <vt:lpstr>Operational Flexibility</vt:lpstr>
      <vt:lpstr>Switch Zone – Membrane Diffusers (oxic) &amp; Submersible Mixers (anoxic)</vt:lpstr>
      <vt:lpstr>BNR Initial Process Parameters </vt:lpstr>
      <vt:lpstr>VIP Process Operation During Wet Weather Flow</vt:lpstr>
      <vt:lpstr>VIP Process Operation During Wet Weather Flow</vt:lpstr>
      <vt:lpstr>Final Clarification</vt:lpstr>
      <vt:lpstr>Final Clarifiers with Stamford Baffles</vt:lpstr>
      <vt:lpstr>SCADA Process Control Features</vt:lpstr>
      <vt:lpstr>Other Facility Improvements</vt:lpstr>
      <vt:lpstr>New Headworks Building</vt:lpstr>
      <vt:lpstr>Headworks Fine Screening</vt:lpstr>
      <vt:lpstr>Vortex Grit Separation System (preserve influent carbon)</vt:lpstr>
      <vt:lpstr>Ultraviolet Disinfection System</vt:lpstr>
      <vt:lpstr>Centrifuge Sludge Dewatering System</vt:lpstr>
      <vt:lpstr>60” Diameter Screw Lift Flood Pumps</vt:lpstr>
      <vt:lpstr>Energy Efficient Turbo Blowers (high turndown capability) </vt:lpstr>
      <vt:lpstr>Chemical Feed and Storage Facilities </vt:lpstr>
      <vt:lpstr>Internal Recycle Pumps – Mixed Liquor &amp; Nitrate </vt:lpstr>
      <vt:lpstr>BNR Process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Altoona Water Authority Westerly Wastewater Treatment Facility Nutrient Removal Treatment</dc:title>
  <dc:creator>jim l. balliet</dc:creator>
  <cp:lastModifiedBy>Mark V. Glenn</cp:lastModifiedBy>
  <cp:revision>95</cp:revision>
  <cp:lastPrinted>2013-05-31T14:36:58Z</cp:lastPrinted>
  <dcterms:created xsi:type="dcterms:W3CDTF">2013-04-15T13:27:12Z</dcterms:created>
  <dcterms:modified xsi:type="dcterms:W3CDTF">2013-05-31T14:49:56Z</dcterms:modified>
</cp:coreProperties>
</file>